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media/image14.svg" ContentType="image/svg+xml"/>
  <Override PartName="/ppt/media/image16.svg" ContentType="image/svg+xml"/>
  <Override PartName="/ppt/media/image18.svg" ContentType="image/svg+xml"/>
  <Override PartName="/ppt/media/image20.svg" ContentType="image/svg+xml"/>
  <Override PartName="/ppt/media/image22.svg" ContentType="image/svg+xml"/>
  <Override PartName="/ppt/media/image40.svg" ContentType="image/svg+xml"/>
  <Override PartName="/ppt/media/image42.svg" ContentType="image/svg+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0"/>
  </p:notesMasterIdLst>
  <p:sldIdLst>
    <p:sldId id="947" r:id="rId3"/>
    <p:sldId id="933" r:id="rId4"/>
    <p:sldId id="1377" r:id="rId5"/>
    <p:sldId id="1378" r:id="rId6"/>
    <p:sldId id="1379" r:id="rId7"/>
    <p:sldId id="1380" r:id="rId8"/>
    <p:sldId id="1382" r:id="rId9"/>
    <p:sldId id="1383" r:id="rId10"/>
    <p:sldId id="1384" r:id="rId11"/>
    <p:sldId id="1385" r:id="rId12"/>
    <p:sldId id="1411" r:id="rId13"/>
    <p:sldId id="1387" r:id="rId14"/>
    <p:sldId id="1388" r:id="rId15"/>
    <p:sldId id="1389" r:id="rId16"/>
    <p:sldId id="1412" r:id="rId17"/>
    <p:sldId id="1391" r:id="rId18"/>
    <p:sldId id="1363" r:id="rId19"/>
  </p:sldIdLst>
  <p:sldSz cx="9144000" cy="6858000" type="screen4x3"/>
  <p:notesSz cx="6858000" cy="9144000"/>
  <p:embeddedFontLst>
    <p:embeddedFont>
      <p:font typeface="隶书" panose="02010509060101010101" pitchFamily="49" charset="-122"/>
      <p:regular r:id="rId24"/>
    </p:embeddedFont>
    <p:embeddedFont>
      <p:font typeface="华文隶书" panose="02010800040101010101" charset="-122"/>
      <p:regular r:id="rId25"/>
    </p:embeddedFont>
    <p:embeddedFont>
      <p:font typeface="Calibri" panose="020F0502020204030204" charset="0"/>
      <p:regular r:id="rId26"/>
      <p:bold r:id="rId27"/>
      <p:italic r:id="rId28"/>
      <p:boldItalic r:id="rId29"/>
    </p:embeddedFont>
  </p:embeddedFontLst>
  <p:custDataLst>
    <p:tags r:id="rId30"/>
  </p:custDataLst>
  <p:defaultTex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14" autoAdjust="0"/>
    <p:restoredTop sz="94660"/>
  </p:normalViewPr>
  <p:slideViewPr>
    <p:cSldViewPr>
      <p:cViewPr>
        <p:scale>
          <a:sx n="80" d="100"/>
          <a:sy n="80" d="100"/>
        </p:scale>
        <p:origin x="147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0" Type="http://schemas.openxmlformats.org/officeDocument/2006/relationships/tags" Target="tags/tag260.xml"/><Relationship Id="rId3" Type="http://schemas.openxmlformats.org/officeDocument/2006/relationships/slide" Target="slides/slide1.xml"/><Relationship Id="rId29" Type="http://schemas.openxmlformats.org/officeDocument/2006/relationships/font" Target="fonts/font6.fntdata"/><Relationship Id="rId28" Type="http://schemas.openxmlformats.org/officeDocument/2006/relationships/font" Target="fonts/font5.fntdata"/><Relationship Id="rId27" Type="http://schemas.openxmlformats.org/officeDocument/2006/relationships/font" Target="fonts/font4.fntdata"/><Relationship Id="rId26" Type="http://schemas.openxmlformats.org/officeDocument/2006/relationships/font" Target="fonts/font3.fntdata"/><Relationship Id="rId25" Type="http://schemas.openxmlformats.org/officeDocument/2006/relationships/font" Target="fonts/font2.fntdata"/><Relationship Id="rId24" Type="http://schemas.openxmlformats.org/officeDocument/2006/relationships/font" Target="fonts/font1.fntdata"/><Relationship Id="rId23" Type="http://schemas.openxmlformats.org/officeDocument/2006/relationships/tableStyles" Target="tableStyles.xml"/><Relationship Id="rId22" Type="http://schemas.openxmlformats.org/officeDocument/2006/relationships/viewProps" Target="viewProps.xml"/><Relationship Id="rId21" Type="http://schemas.openxmlformats.org/officeDocument/2006/relationships/presProps" Target="presProps.xml"/><Relationship Id="rId20" Type="http://schemas.openxmlformats.org/officeDocument/2006/relationships/notesMaster" Target="notesMasters/notesMaster1.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tags" Target="../tags/tag5.xml"/><Relationship Id="rId7" Type="http://schemas.openxmlformats.org/officeDocument/2006/relationships/tags" Target="../tags/tag4.xml"/><Relationship Id="rId6" Type="http://schemas.openxmlformats.org/officeDocument/2006/relationships/image" Target="../media/image2.png"/><Relationship Id="rId5" Type="http://schemas.openxmlformats.org/officeDocument/2006/relationships/tags" Target="../tags/tag3.xml"/><Relationship Id="rId4" Type="http://schemas.openxmlformats.org/officeDocument/2006/relationships/image" Target="../media/image1.png"/><Relationship Id="rId3" Type="http://schemas.openxmlformats.org/officeDocument/2006/relationships/tags" Target="../tags/tag2.xml"/><Relationship Id="rId2" Type="http://schemas.openxmlformats.org/officeDocument/2006/relationships/tags" Target="../tags/tag1.xml"/><Relationship Id="rId15" Type="http://schemas.openxmlformats.org/officeDocument/2006/relationships/tags" Target="../tags/tag11.xml"/><Relationship Id="rId14" Type="http://schemas.openxmlformats.org/officeDocument/2006/relationships/tags" Target="../tags/tag10.xml"/><Relationship Id="rId13" Type="http://schemas.openxmlformats.org/officeDocument/2006/relationships/tags" Target="../tags/tag9.xml"/><Relationship Id="rId12" Type="http://schemas.openxmlformats.org/officeDocument/2006/relationships/tags" Target="../tags/tag8.xml"/><Relationship Id="rId11" Type="http://schemas.openxmlformats.org/officeDocument/2006/relationships/tags" Target="../tags/tag7.xml"/><Relationship Id="rId10"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7" Type="http://schemas.openxmlformats.org/officeDocument/2006/relationships/tags" Target="../tags/tag72.xml"/><Relationship Id="rId6" Type="http://schemas.openxmlformats.org/officeDocument/2006/relationships/tags" Target="../tags/tag71.xml"/><Relationship Id="rId5" Type="http://schemas.openxmlformats.org/officeDocument/2006/relationships/tags" Target="../tags/tag70.xml"/><Relationship Id="rId4" Type="http://schemas.openxmlformats.org/officeDocument/2006/relationships/tags" Target="../tags/tag69.xml"/><Relationship Id="rId3" Type="http://schemas.openxmlformats.org/officeDocument/2006/relationships/image" Target="../media/image4.png"/><Relationship Id="rId2" Type="http://schemas.openxmlformats.org/officeDocument/2006/relationships/tags" Target="../tags/tag6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9" Type="http://schemas.openxmlformats.org/officeDocument/2006/relationships/tags" Target="../tags/tag78.xml"/><Relationship Id="rId8" Type="http://schemas.openxmlformats.org/officeDocument/2006/relationships/image" Target="../media/image8.png"/><Relationship Id="rId7" Type="http://schemas.openxmlformats.org/officeDocument/2006/relationships/tags" Target="../tags/tag77.xml"/><Relationship Id="rId6" Type="http://schemas.openxmlformats.org/officeDocument/2006/relationships/tags" Target="../tags/tag76.xml"/><Relationship Id="rId5" Type="http://schemas.openxmlformats.org/officeDocument/2006/relationships/image" Target="../media/image1.png"/><Relationship Id="rId4" Type="http://schemas.openxmlformats.org/officeDocument/2006/relationships/tags" Target="../tags/tag75.xml"/><Relationship Id="rId3" Type="http://schemas.openxmlformats.org/officeDocument/2006/relationships/tags" Target="../tags/tag74.xml"/><Relationship Id="rId2" Type="http://schemas.openxmlformats.org/officeDocument/2006/relationships/tags" Target="../tags/tag73.xml"/><Relationship Id="rId12" Type="http://schemas.openxmlformats.org/officeDocument/2006/relationships/tags" Target="../tags/tag81.xml"/><Relationship Id="rId11" Type="http://schemas.openxmlformats.org/officeDocument/2006/relationships/tags" Target="../tags/tag80.xml"/><Relationship Id="rId10" Type="http://schemas.openxmlformats.org/officeDocument/2006/relationships/tags" Target="../tags/tag79.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7" Type="http://schemas.openxmlformats.org/officeDocument/2006/relationships/image" Target="../media/image9.png"/><Relationship Id="rId6" Type="http://schemas.openxmlformats.org/officeDocument/2006/relationships/tags" Target="../tags/tag86.xml"/><Relationship Id="rId5" Type="http://schemas.openxmlformats.org/officeDocument/2006/relationships/tags" Target="../tags/tag85.xml"/><Relationship Id="rId4" Type="http://schemas.openxmlformats.org/officeDocument/2006/relationships/tags" Target="../tags/tag84.xml"/><Relationship Id="rId3" Type="http://schemas.openxmlformats.org/officeDocument/2006/relationships/tags" Target="../tags/tag83.xml"/><Relationship Id="rId2" Type="http://schemas.openxmlformats.org/officeDocument/2006/relationships/tags" Target="../tags/tag82.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9" Type="http://schemas.openxmlformats.org/officeDocument/2006/relationships/tags" Target="../tags/tag93.xml"/><Relationship Id="rId8" Type="http://schemas.openxmlformats.org/officeDocument/2006/relationships/tags" Target="../tags/tag92.xml"/><Relationship Id="rId7" Type="http://schemas.openxmlformats.org/officeDocument/2006/relationships/tags" Target="../tags/tag91.xml"/><Relationship Id="rId6" Type="http://schemas.openxmlformats.org/officeDocument/2006/relationships/tags" Target="../tags/tag90.xml"/><Relationship Id="rId5" Type="http://schemas.openxmlformats.org/officeDocument/2006/relationships/tags" Target="../tags/tag89.xml"/><Relationship Id="rId4" Type="http://schemas.openxmlformats.org/officeDocument/2006/relationships/image" Target="../media/image9.png"/><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101.xml"/><Relationship Id="rId8" Type="http://schemas.openxmlformats.org/officeDocument/2006/relationships/tags" Target="../tags/tag100.xml"/><Relationship Id="rId7" Type="http://schemas.openxmlformats.org/officeDocument/2006/relationships/tags" Target="../tags/tag99.xml"/><Relationship Id="rId6" Type="http://schemas.openxmlformats.org/officeDocument/2006/relationships/tags" Target="../tags/tag98.xml"/><Relationship Id="rId5" Type="http://schemas.openxmlformats.org/officeDocument/2006/relationships/tags" Target="../tags/tag97.xml"/><Relationship Id="rId4" Type="http://schemas.openxmlformats.org/officeDocument/2006/relationships/tags" Target="../tags/tag96.xml"/><Relationship Id="rId3" Type="http://schemas.openxmlformats.org/officeDocument/2006/relationships/tags" Target="../tags/tag95.xml"/><Relationship Id="rId2" Type="http://schemas.openxmlformats.org/officeDocument/2006/relationships/tags" Target="../tags/tag94.xml"/><Relationship Id="rId10"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108.xml"/><Relationship Id="rId8" Type="http://schemas.openxmlformats.org/officeDocument/2006/relationships/tags" Target="../tags/tag107.xml"/><Relationship Id="rId7" Type="http://schemas.openxmlformats.org/officeDocument/2006/relationships/tags" Target="../tags/tag106.xml"/><Relationship Id="rId6" Type="http://schemas.openxmlformats.org/officeDocument/2006/relationships/tags" Target="../tags/tag105.xml"/><Relationship Id="rId5" Type="http://schemas.openxmlformats.org/officeDocument/2006/relationships/tags" Target="../tags/tag104.xml"/><Relationship Id="rId4" Type="http://schemas.openxmlformats.org/officeDocument/2006/relationships/image" Target="../media/image10.png"/><Relationship Id="rId3" Type="http://schemas.openxmlformats.org/officeDocument/2006/relationships/tags" Target="../tags/tag103.xml"/><Relationship Id="rId2" Type="http://schemas.openxmlformats.org/officeDocument/2006/relationships/tags" Target="../tags/tag102.xml"/><Relationship Id="rId10" Type="http://schemas.openxmlformats.org/officeDocument/2006/relationships/tags" Target="../tags/tag109.xm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116.xml"/><Relationship Id="rId8" Type="http://schemas.openxmlformats.org/officeDocument/2006/relationships/tags" Target="../tags/tag115.xml"/><Relationship Id="rId7" Type="http://schemas.openxmlformats.org/officeDocument/2006/relationships/tags" Target="../tags/tag114.xml"/><Relationship Id="rId6" Type="http://schemas.openxmlformats.org/officeDocument/2006/relationships/tags" Target="../tags/tag113.xml"/><Relationship Id="rId5" Type="http://schemas.openxmlformats.org/officeDocument/2006/relationships/tags" Target="../tags/tag112.xml"/><Relationship Id="rId4" Type="http://schemas.openxmlformats.org/officeDocument/2006/relationships/image" Target="../media/image10.png"/><Relationship Id="rId3" Type="http://schemas.openxmlformats.org/officeDocument/2006/relationships/tags" Target="../tags/tag111.xml"/><Relationship Id="rId2" Type="http://schemas.openxmlformats.org/officeDocument/2006/relationships/tags" Target="../tags/tag110.xml"/><Relationship Id="rId10" Type="http://schemas.openxmlformats.org/officeDocument/2006/relationships/tags" Target="../tags/tag117.xm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124.xml"/><Relationship Id="rId8" Type="http://schemas.openxmlformats.org/officeDocument/2006/relationships/tags" Target="../tags/tag123.xml"/><Relationship Id="rId7" Type="http://schemas.openxmlformats.org/officeDocument/2006/relationships/tags" Target="../tags/tag122.xml"/><Relationship Id="rId6" Type="http://schemas.openxmlformats.org/officeDocument/2006/relationships/tags" Target="../tags/tag121.xml"/><Relationship Id="rId5" Type="http://schemas.openxmlformats.org/officeDocument/2006/relationships/tags" Target="../tags/tag120.xml"/><Relationship Id="rId4" Type="http://schemas.openxmlformats.org/officeDocument/2006/relationships/image" Target="../media/image9.png"/><Relationship Id="rId3" Type="http://schemas.openxmlformats.org/officeDocument/2006/relationships/tags" Target="../tags/tag119.xml"/><Relationship Id="rId2" Type="http://schemas.openxmlformats.org/officeDocument/2006/relationships/tags" Target="../tags/tag118.xml"/><Relationship Id="rId12" Type="http://schemas.openxmlformats.org/officeDocument/2006/relationships/tags" Target="../tags/tag127.xml"/><Relationship Id="rId11" Type="http://schemas.openxmlformats.org/officeDocument/2006/relationships/tags" Target="../tags/tag126.xml"/><Relationship Id="rId10" Type="http://schemas.openxmlformats.org/officeDocument/2006/relationships/tags" Target="../tags/tag125.xm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9" Type="http://schemas.openxmlformats.org/officeDocument/2006/relationships/image" Target="../media/image8.png"/><Relationship Id="rId8" Type="http://schemas.openxmlformats.org/officeDocument/2006/relationships/tags" Target="../tags/tag133.xml"/><Relationship Id="rId7" Type="http://schemas.openxmlformats.org/officeDocument/2006/relationships/image" Target="../media/image10.png"/><Relationship Id="rId6" Type="http://schemas.openxmlformats.org/officeDocument/2006/relationships/tags" Target="../tags/tag132.xml"/><Relationship Id="rId5" Type="http://schemas.openxmlformats.org/officeDocument/2006/relationships/tags" Target="../tags/tag131.xml"/><Relationship Id="rId4" Type="http://schemas.openxmlformats.org/officeDocument/2006/relationships/tags" Target="../tags/tag130.xml"/><Relationship Id="rId3" Type="http://schemas.openxmlformats.org/officeDocument/2006/relationships/tags" Target="../tags/tag129.xml"/><Relationship Id="rId2" Type="http://schemas.openxmlformats.org/officeDocument/2006/relationships/tags" Target="../tags/tag128.xml"/><Relationship Id="rId11" Type="http://schemas.openxmlformats.org/officeDocument/2006/relationships/tags" Target="../tags/tag135.xml"/><Relationship Id="rId10" Type="http://schemas.openxmlformats.org/officeDocument/2006/relationships/tags" Target="../tags/tag134.xm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tags" Target="../tags/tag17.xml"/><Relationship Id="rId7" Type="http://schemas.openxmlformats.org/officeDocument/2006/relationships/tags" Target="../tags/tag16.xml"/><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image" Target="../media/image4.png"/><Relationship Id="rId2" Type="http://schemas.openxmlformats.org/officeDocument/2006/relationships/tags" Target="../tags/tag12.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9" Type="http://schemas.openxmlformats.org/officeDocument/2006/relationships/tags" Target="../tags/tag23.xml"/><Relationship Id="rId8" Type="http://schemas.openxmlformats.org/officeDocument/2006/relationships/tags" Target="../tags/tag22.xml"/><Relationship Id="rId7" Type="http://schemas.openxmlformats.org/officeDocument/2006/relationships/image" Target="../media/image2.png"/><Relationship Id="rId6" Type="http://schemas.openxmlformats.org/officeDocument/2006/relationships/tags" Target="../tags/tag21.xml"/><Relationship Id="rId5" Type="http://schemas.openxmlformats.org/officeDocument/2006/relationships/image" Target="../media/image5.png"/><Relationship Id="rId4" Type="http://schemas.openxmlformats.org/officeDocument/2006/relationships/tags" Target="../tags/tag20.xml"/><Relationship Id="rId3" Type="http://schemas.openxmlformats.org/officeDocument/2006/relationships/tags" Target="../tags/tag19.xml"/><Relationship Id="rId2" Type="http://schemas.openxmlformats.org/officeDocument/2006/relationships/tags" Target="../tags/tag18.xml"/><Relationship Id="rId17" Type="http://schemas.openxmlformats.org/officeDocument/2006/relationships/tags" Target="../tags/tag29.xml"/><Relationship Id="rId16" Type="http://schemas.openxmlformats.org/officeDocument/2006/relationships/tags" Target="../tags/tag28.xml"/><Relationship Id="rId15" Type="http://schemas.openxmlformats.org/officeDocument/2006/relationships/tags" Target="../tags/tag27.xml"/><Relationship Id="rId14" Type="http://schemas.openxmlformats.org/officeDocument/2006/relationships/tags" Target="../tags/tag26.xml"/><Relationship Id="rId13" Type="http://schemas.openxmlformats.org/officeDocument/2006/relationships/tags" Target="../tags/tag25.xml"/><Relationship Id="rId12" Type="http://schemas.openxmlformats.org/officeDocument/2006/relationships/image" Target="../media/image7.png"/><Relationship Id="rId11" Type="http://schemas.openxmlformats.org/officeDocument/2006/relationships/tags" Target="../tags/tag24.xml"/><Relationship Id="rId10"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9" Type="http://schemas.openxmlformats.org/officeDocument/2006/relationships/tags" Target="../tags/tag36.xml"/><Relationship Id="rId8" Type="http://schemas.openxmlformats.org/officeDocument/2006/relationships/tags" Target="../tags/tag35.xml"/><Relationship Id="rId7" Type="http://schemas.openxmlformats.org/officeDocument/2006/relationships/tags" Target="../tags/tag34.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3" Type="http://schemas.openxmlformats.org/officeDocument/2006/relationships/image" Target="../media/image4.png"/><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43.xml"/><Relationship Id="rId8" Type="http://schemas.openxmlformats.org/officeDocument/2006/relationships/tags" Target="../tags/tag42.xml"/><Relationship Id="rId7" Type="http://schemas.openxmlformats.org/officeDocument/2006/relationships/tags" Target="../tags/tag41.xml"/><Relationship Id="rId6" Type="http://schemas.openxmlformats.org/officeDocument/2006/relationships/tags" Target="../tags/tag40.xml"/><Relationship Id="rId5" Type="http://schemas.openxmlformats.org/officeDocument/2006/relationships/tags" Target="../tags/tag39.xml"/><Relationship Id="rId4" Type="http://schemas.openxmlformats.org/officeDocument/2006/relationships/tags" Target="../tags/tag38.xml"/><Relationship Id="rId3" Type="http://schemas.openxmlformats.org/officeDocument/2006/relationships/image" Target="../media/image4.png"/><Relationship Id="rId2" Type="http://schemas.openxmlformats.org/officeDocument/2006/relationships/tags" Target="../tags/tag37.xml"/><Relationship Id="rId11" Type="http://schemas.openxmlformats.org/officeDocument/2006/relationships/tags" Target="../tags/tag45.xml"/><Relationship Id="rId10" Type="http://schemas.openxmlformats.org/officeDocument/2006/relationships/tags" Target="../tags/tag44.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tags" Target="../tags/tag51.xml"/><Relationship Id="rId7" Type="http://schemas.openxmlformats.org/officeDocument/2006/relationships/tags" Target="../tags/tag50.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image" Target="../media/image1.png"/><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9" Type="http://schemas.openxmlformats.org/officeDocument/2006/relationships/tags" Target="../tags/tag61.xml"/><Relationship Id="rId8" Type="http://schemas.openxmlformats.org/officeDocument/2006/relationships/tags" Target="../tags/tag60.xml"/><Relationship Id="rId7" Type="http://schemas.openxmlformats.org/officeDocument/2006/relationships/tags" Target="../tags/tag59.xml"/><Relationship Id="rId6" Type="http://schemas.openxmlformats.org/officeDocument/2006/relationships/tags" Target="../tags/tag58.xml"/><Relationship Id="rId5" Type="http://schemas.openxmlformats.org/officeDocument/2006/relationships/tags" Target="../tags/tag57.xml"/><Relationship Id="rId4" Type="http://schemas.openxmlformats.org/officeDocument/2006/relationships/tags" Target="../tags/tag56.xml"/><Relationship Id="rId3" Type="http://schemas.openxmlformats.org/officeDocument/2006/relationships/image" Target="../media/image4.png"/><Relationship Id="rId2" Type="http://schemas.openxmlformats.org/officeDocument/2006/relationships/tags" Target="../tags/tag55.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tags" Target="../tags/tag67.xml"/><Relationship Id="rId7" Type="http://schemas.openxmlformats.org/officeDocument/2006/relationships/tags" Target="../tags/tag66.xml"/><Relationship Id="rId6" Type="http://schemas.openxmlformats.org/officeDocument/2006/relationships/tags" Target="../tags/tag65.xml"/><Relationship Id="rId5" Type="http://schemas.openxmlformats.org/officeDocument/2006/relationships/tags" Target="../tags/tag64.xml"/><Relationship Id="rId4" Type="http://schemas.openxmlformats.org/officeDocument/2006/relationships/tags" Target="../tags/tag63.xml"/><Relationship Id="rId3" Type="http://schemas.openxmlformats.org/officeDocument/2006/relationships/image" Target="../media/image4.png"/><Relationship Id="rId2" Type="http://schemas.openxmlformats.org/officeDocument/2006/relationships/tags" Target="../tags/tag62.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9" name="矩形 8"/>
          <p:cNvSpPr/>
          <p:nvPr>
            <p:custDataLst>
              <p:tags r:id="rId2"/>
            </p:custDataLst>
          </p:nvPr>
        </p:nvSpPr>
        <p:spPr>
          <a:xfrm>
            <a:off x="1194925" y="4418"/>
            <a:ext cx="2743200" cy="6858055"/>
          </a:xfrm>
          <a:prstGeom prst="rect">
            <a:avLst/>
          </a:prstGeom>
          <a:solidFill>
            <a:srgbClr val="F7E1B8"/>
          </a:solidFill>
          <a:ln>
            <a:noFill/>
          </a:ln>
          <a:effectLst>
            <a:outerShdw blurRad="254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4" name="图片 3" descr="图片1"/>
          <p:cNvPicPr>
            <a:picLocks noChangeAspect="1"/>
          </p:cNvPicPr>
          <p:nvPr>
            <p:custDataLst>
              <p:tags r:id="rId3"/>
            </p:custDataLst>
          </p:nvPr>
        </p:nvPicPr>
        <p:blipFill>
          <a:blip r:embed="rId4"/>
          <a:stretch>
            <a:fillRect/>
          </a:stretch>
        </p:blipFill>
        <p:spPr>
          <a:xfrm>
            <a:off x="1191592" y="0"/>
            <a:ext cx="2749868" cy="6866890"/>
          </a:xfrm>
          <a:prstGeom prst="rect">
            <a:avLst/>
          </a:prstGeom>
        </p:spPr>
      </p:pic>
      <p:pic>
        <p:nvPicPr>
          <p:cNvPr id="7" name="Picture 4" descr="#活动##元素##素材##电商节日素材#..."/>
          <p:cNvPicPr>
            <a:picLocks noChangeAspect="1" noChangeArrowheads="1"/>
          </p:cNvPicPr>
          <p:nvPr>
            <p:custDataLst>
              <p:tags r:id="rId5"/>
            </p:custDataLst>
          </p:nvPr>
        </p:nvPicPr>
        <p:blipFill rotWithShape="1">
          <a:blip r:embed="rId6">
            <a:duotone>
              <a:schemeClr val="bg2">
                <a:shade val="45000"/>
                <a:satMod val="135000"/>
              </a:schemeClr>
              <a:prstClr val="white"/>
            </a:duotone>
          </a:blip>
          <a:srcRect/>
          <a:stretch>
            <a:fillRect/>
          </a:stretch>
        </p:blipFill>
        <p:spPr bwMode="auto">
          <a:xfrm>
            <a:off x="3376768" y="851173"/>
            <a:ext cx="1108278" cy="40746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活动##元素##素材##电商节日素材#..."/>
          <p:cNvPicPr>
            <a:picLocks noChangeAspect="1" noChangeArrowheads="1"/>
          </p:cNvPicPr>
          <p:nvPr>
            <p:custDataLst>
              <p:tags r:id="rId7"/>
            </p:custDataLst>
          </p:nvPr>
        </p:nvPicPr>
        <p:blipFill rotWithShape="1">
          <a:blip r:embed="rId6">
            <a:duotone>
              <a:schemeClr val="bg2">
                <a:shade val="45000"/>
                <a:satMod val="135000"/>
              </a:schemeClr>
              <a:prstClr val="white"/>
            </a:duotone>
          </a:blip>
          <a:srcRect/>
          <a:stretch>
            <a:fillRect/>
          </a:stretch>
        </p:blipFill>
        <p:spPr bwMode="auto">
          <a:xfrm>
            <a:off x="398300" y="5644153"/>
            <a:ext cx="1108278" cy="407463"/>
          </a:xfrm>
          <a:prstGeom prst="rect">
            <a:avLst/>
          </a:prstGeom>
          <a:noFill/>
          <a:extLst>
            <a:ext uri="{909E8E84-426E-40DD-AFC4-6F175D3DCCD1}">
              <a14:hiddenFill xmlns:a14="http://schemas.microsoft.com/office/drawing/2010/main">
                <a:solidFill>
                  <a:srgbClr val="FFFFFF"/>
                </a:solidFill>
              </a14:hiddenFill>
            </a:ext>
          </a:extLst>
        </p:spPr>
      </p:pic>
      <p:sp>
        <p:nvSpPr>
          <p:cNvPr id="11" name="矩形 10"/>
          <p:cNvSpPr/>
          <p:nvPr>
            <p:custDataLst>
              <p:tags r:id="rId8"/>
            </p:custDataLst>
          </p:nvPr>
        </p:nvSpPr>
        <p:spPr>
          <a:xfrm>
            <a:off x="1381378" y="273050"/>
            <a:ext cx="2370296" cy="6320790"/>
          </a:xfrm>
          <a:prstGeom prst="rect">
            <a:avLst/>
          </a:prstGeom>
          <a:noFill/>
          <a:ln w="38100">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12" name="图片 11" descr="f76a2a8f00faecc1133c9dea9f779311"/>
          <p:cNvPicPr>
            <a:picLocks noChangeAspect="1"/>
          </p:cNvPicPr>
          <p:nvPr>
            <p:custDataLst>
              <p:tags r:id="rId9"/>
            </p:custDataLst>
          </p:nvPr>
        </p:nvPicPr>
        <p:blipFill>
          <a:blip r:embed="rId10"/>
          <a:stretch>
            <a:fillRect/>
          </a:stretch>
        </p:blipFill>
        <p:spPr>
          <a:xfrm>
            <a:off x="3744754" y="1004570"/>
            <a:ext cx="5863114" cy="5853430"/>
          </a:xfrm>
          <a:prstGeom prst="rect">
            <a:avLst/>
          </a:prstGeom>
        </p:spPr>
      </p:pic>
      <p:sp>
        <p:nvSpPr>
          <p:cNvPr id="2" name="标题 1"/>
          <p:cNvSpPr>
            <a:spLocks noGrp="1"/>
          </p:cNvSpPr>
          <p:nvPr>
            <p:ph type="ctrTitle" hasCustomPrompt="1"/>
            <p:custDataLst>
              <p:tags r:id="rId11"/>
            </p:custDataLst>
          </p:nvPr>
        </p:nvSpPr>
        <p:spPr>
          <a:xfrm>
            <a:off x="2267426" y="1234361"/>
            <a:ext cx="1291114" cy="4384834"/>
          </a:xfrm>
        </p:spPr>
        <p:txBody>
          <a:bodyPr vert="eaVert" lIns="101600" tIns="38100" rIns="25400" bIns="38100" anchor="ctr" anchorCtr="0">
            <a:normAutofit/>
          </a:bodyPr>
          <a:lstStyle>
            <a:lvl1pPr algn="l">
              <a:lnSpc>
                <a:spcPct val="130000"/>
              </a:lnSpc>
              <a:defRPr sz="6000" b="0" u="none" strike="noStrike" kern="1200" cap="none" spc="200" normalizeH="0" baseline="0">
                <a:solidFill>
                  <a:schemeClr val="tx1">
                    <a:lumMod val="75000"/>
                    <a:lumOff val="25000"/>
                  </a:schemeClr>
                </a:solidFill>
                <a:uFillTx/>
                <a:latin typeface="Arial" panose="020B0604020202020204" pitchFamily="34" charset="0"/>
                <a:ea typeface="汉仪尚巍手书W" panose="00020600040101010101" pitchFamily="18" charset="-122"/>
              </a:defRPr>
            </a:lvl1pPr>
          </a:lstStyle>
          <a:p>
            <a:r>
              <a:rPr lang="zh-CN" altLang="en-US" dirty="0"/>
              <a:t>编辑标题</a:t>
            </a:r>
            <a:endParaRPr lang="zh-CN" altLang="en-US" dirty="0"/>
          </a:p>
        </p:txBody>
      </p:sp>
      <p:sp>
        <p:nvSpPr>
          <p:cNvPr id="3" name="副标题 2"/>
          <p:cNvSpPr>
            <a:spLocks noGrp="1"/>
          </p:cNvSpPr>
          <p:nvPr>
            <p:ph type="subTitle" idx="1" hasCustomPrompt="1"/>
            <p:custDataLst>
              <p:tags r:id="rId12"/>
            </p:custDataLst>
          </p:nvPr>
        </p:nvSpPr>
        <p:spPr>
          <a:xfrm>
            <a:off x="1604010" y="1266904"/>
            <a:ext cx="615791" cy="4115276"/>
          </a:xfrm>
        </p:spPr>
        <p:txBody>
          <a:bodyPr vert="eaVert" lIns="101600" tIns="38100" rIns="76200" bIns="38100" anchor="t" anchorCtr="0">
            <a:normAutofit/>
          </a:bodyPr>
          <a:lstStyle>
            <a:lvl1pPr marL="0" indent="0" algn="l" eaLnBrk="1" fontAlgn="auto" latinLnBrk="0" hangingPunct="1">
              <a:lnSpc>
                <a:spcPct val="130000"/>
              </a:lnSpc>
              <a:buNone/>
              <a:defRPr sz="1350" u="none" strike="noStrike" kern="1200" cap="none" spc="200" normalizeH="0" baseline="0">
                <a:solidFill>
                  <a:schemeClr val="tx1">
                    <a:lumMod val="75000"/>
                    <a:lumOff val="25000"/>
                  </a:schemeClr>
                </a:solidFill>
                <a:uFillTx/>
                <a:latin typeface="Arial" panose="020B0604020202020204" pitchFamily="34" charset="0"/>
                <a:ea typeface="隶书" panose="02010509060101010101" pitchFamily="49" charset="-122"/>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13"/>
            </p:custDataLst>
          </p:nvPr>
        </p:nvSpPr>
        <p:spPr>
          <a:xfrm>
            <a:off x="322307" y="6349833"/>
            <a:ext cx="2700000" cy="316800"/>
          </a:xfrm>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14"/>
            </p:custDataLst>
          </p:nvPr>
        </p:nvSpPr>
        <p:spPr>
          <a:xfrm>
            <a:off x="2592000" y="6349833"/>
            <a:ext cx="3960000" cy="316800"/>
          </a:xfrm>
        </p:spPr>
        <p:txBody>
          <a:bodyPr/>
          <a:lstStyle/>
          <a:p>
            <a:endParaRPr lang="zh-CN" altLang="en-US" dirty="0"/>
          </a:p>
        </p:txBody>
      </p:sp>
      <p:sp>
        <p:nvSpPr>
          <p:cNvPr id="18" name="灯片编号占位符 17"/>
          <p:cNvSpPr>
            <a:spLocks noGrp="1"/>
          </p:cNvSpPr>
          <p:nvPr>
            <p:ph type="sldNum" sz="quarter" idx="12"/>
            <p:custDataLst>
              <p:tags r:id="rId15"/>
            </p:custDataLst>
          </p:nvPr>
        </p:nvSpPr>
        <p:spPr>
          <a:xfrm>
            <a:off x="6120450" y="6349833"/>
            <a:ext cx="2700000" cy="316800"/>
          </a:xfrm>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pic>
        <p:nvPicPr>
          <p:cNvPr id="11" name="图片 10"/>
          <p:cNvPicPr>
            <a:picLocks noChangeAspect="1"/>
          </p:cNvPicPr>
          <p:nvPr userDrawn="1">
            <p:custDataLst>
              <p:tags r:id="rId2"/>
            </p:custDataLst>
          </p:nvPr>
        </p:nvPicPr>
        <p:blipFill>
          <a:blip r:embed="rId3"/>
          <a:srcRect/>
          <a:stretch>
            <a:fillRect/>
          </a:stretch>
        </p:blipFill>
        <p:spPr>
          <a:xfrm>
            <a:off x="8246167" y="5794585"/>
            <a:ext cx="897832" cy="1110496"/>
          </a:xfrm>
          <a:custGeom>
            <a:avLst/>
            <a:gdLst>
              <a:gd name="connsiteX0" fmla="*/ 0 w 3281725"/>
              <a:gd name="connsiteY0" fmla="*/ 0 h 3044283"/>
              <a:gd name="connsiteX1" fmla="*/ 3281725 w 3281725"/>
              <a:gd name="connsiteY1" fmla="*/ 0 h 3044283"/>
              <a:gd name="connsiteX2" fmla="*/ 3281725 w 3281725"/>
              <a:gd name="connsiteY2" fmla="*/ 3044283 h 3044283"/>
              <a:gd name="connsiteX3" fmla="*/ 0 w 3281725"/>
              <a:gd name="connsiteY3" fmla="*/ 3044283 h 3044283"/>
            </a:gdLst>
            <a:ahLst/>
            <a:cxnLst>
              <a:cxn ang="0">
                <a:pos x="connsiteX0" y="connsiteY0"/>
              </a:cxn>
              <a:cxn ang="0">
                <a:pos x="connsiteX1" y="connsiteY1"/>
              </a:cxn>
              <a:cxn ang="0">
                <a:pos x="connsiteX2" y="connsiteY2"/>
              </a:cxn>
              <a:cxn ang="0">
                <a:pos x="connsiteX3" y="connsiteY3"/>
              </a:cxn>
            </a:cxnLst>
            <a:rect l="l" t="t" r="r" b="b"/>
            <a:pathLst>
              <a:path w="3281725" h="3044283">
                <a:moveTo>
                  <a:pt x="0" y="0"/>
                </a:moveTo>
                <a:lnTo>
                  <a:pt x="3281725" y="0"/>
                </a:lnTo>
                <a:lnTo>
                  <a:pt x="3281725" y="3044283"/>
                </a:lnTo>
                <a:lnTo>
                  <a:pt x="0" y="3044283"/>
                </a:lnTo>
                <a:close/>
              </a:path>
            </a:pathLst>
          </a:custGeom>
        </p:spPr>
      </p:pic>
      <p:sp>
        <p:nvSpPr>
          <p:cNvPr id="3" name="日期占位符 2"/>
          <p:cNvSpPr>
            <a:spLocks noGrp="1"/>
          </p:cNvSpPr>
          <p:nvPr>
            <p:ph type="dt" sz="half" idx="10"/>
            <p:custDataLst>
              <p:tags r:id="rId4"/>
            </p:custDataLst>
          </p:nvPr>
        </p:nvSpPr>
        <p:spPr>
          <a:xfrm>
            <a:off x="322307" y="6349833"/>
            <a:ext cx="2700000" cy="316800"/>
          </a:xfrm>
        </p:spPr>
        <p:txBody>
          <a:bodyPr/>
          <a:lstStyle>
            <a:lvl1pPr>
              <a:defRPr>
                <a:latin typeface="隶书" panose="02010509060101010101" pitchFamily="49" charset="-122"/>
                <a:ea typeface="隶书"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5"/>
            </p:custDataLst>
          </p:nvPr>
        </p:nvSpPr>
        <p:spPr>
          <a:xfrm>
            <a:off x="2592000" y="6349833"/>
            <a:ext cx="3960000" cy="316800"/>
          </a:xfrm>
        </p:spPr>
        <p:txBody>
          <a:bodyPr/>
          <a:lstStyle>
            <a:lvl1pPr>
              <a:defRPr>
                <a:latin typeface="隶书" panose="02010509060101010101" pitchFamily="49" charset="-122"/>
                <a:ea typeface="隶书" panose="02010509060101010101" pitchFamily="49" charset="-122"/>
              </a:defRPr>
            </a:lvl1pPr>
          </a:lstStyle>
          <a:p>
            <a:endParaRPr lang="zh-CN" altLang="en-US"/>
          </a:p>
        </p:txBody>
      </p:sp>
      <p:sp>
        <p:nvSpPr>
          <p:cNvPr id="5" name="灯片编号占位符 4"/>
          <p:cNvSpPr>
            <a:spLocks noGrp="1"/>
          </p:cNvSpPr>
          <p:nvPr>
            <p:ph type="sldNum" sz="quarter" idx="12"/>
            <p:custDataLst>
              <p:tags r:id="rId6"/>
            </p:custDataLst>
          </p:nvPr>
        </p:nvSpPr>
        <p:spPr>
          <a:xfrm>
            <a:off x="6120450" y="6349833"/>
            <a:ext cx="2700000" cy="316800"/>
          </a:xfrm>
        </p:spPr>
        <p:txBody>
          <a:bodyPr/>
          <a:lstStyle>
            <a:lvl1pPr>
              <a:defRPr>
                <a:latin typeface="隶书" panose="02010509060101010101" pitchFamily="49" charset="-122"/>
                <a:ea typeface="隶书" panose="02010509060101010101" pitchFamily="49" charset="-122"/>
              </a:defRPr>
            </a:lvl1p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7"/>
            </p:custDataLst>
          </p:nvPr>
        </p:nvSpPr>
        <p:spPr>
          <a:xfrm>
            <a:off x="502447" y="1626121"/>
            <a:ext cx="8139178" cy="4041680"/>
          </a:xfrm>
        </p:spPr>
        <p:txBody>
          <a:bodyPr/>
          <a:lstStyle>
            <a:lvl1pPr>
              <a:defRPr>
                <a:solidFill>
                  <a:schemeClr val="tx1">
                    <a:lumMod val="75000"/>
                    <a:lumOff val="25000"/>
                  </a:schemeClr>
                </a:solidFill>
                <a:latin typeface="隶书" panose="02010509060101010101" pitchFamily="49" charset="-122"/>
                <a:ea typeface="隶书" panose="02010509060101010101" pitchFamily="49" charset="-122"/>
              </a:defRPr>
            </a:lvl1pPr>
            <a:lvl2pPr>
              <a:defRPr>
                <a:solidFill>
                  <a:schemeClr val="tx1">
                    <a:lumMod val="75000"/>
                    <a:lumOff val="25000"/>
                  </a:schemeClr>
                </a:solidFill>
                <a:latin typeface="隶书" panose="02010509060101010101" pitchFamily="49" charset="-122"/>
                <a:ea typeface="隶书" panose="02010509060101010101" pitchFamily="49" charset="-122"/>
              </a:defRPr>
            </a:lvl2pPr>
            <a:lvl3pPr>
              <a:defRPr>
                <a:solidFill>
                  <a:schemeClr val="tx1">
                    <a:lumMod val="75000"/>
                    <a:lumOff val="25000"/>
                  </a:schemeClr>
                </a:solidFill>
                <a:latin typeface="隶书" panose="02010509060101010101" pitchFamily="49" charset="-122"/>
                <a:ea typeface="隶书" panose="02010509060101010101" pitchFamily="49" charset="-122"/>
              </a:defRPr>
            </a:lvl3pPr>
            <a:lvl4pPr>
              <a:defRPr>
                <a:solidFill>
                  <a:schemeClr val="tx1">
                    <a:lumMod val="75000"/>
                    <a:lumOff val="25000"/>
                  </a:schemeClr>
                </a:solidFill>
                <a:latin typeface="隶书" panose="02010509060101010101" pitchFamily="49" charset="-122"/>
                <a:ea typeface="隶书" panose="02010509060101010101" pitchFamily="49" charset="-122"/>
              </a:defRPr>
            </a:lvl4pPr>
            <a:lvl5pPr>
              <a:defRPr>
                <a:solidFill>
                  <a:schemeClr val="tx1">
                    <a:lumMod val="75000"/>
                    <a:lumOff val="25000"/>
                  </a:schemeClr>
                </a:solidFill>
                <a:latin typeface="隶书" panose="02010509060101010101" pitchFamily="49" charset="-122"/>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tx2"/>
        </a:solidFill>
        <a:effectLst/>
      </p:bgPr>
    </p:bg>
    <p:spTree>
      <p:nvGrpSpPr>
        <p:cNvPr id="1" name=""/>
        <p:cNvGrpSpPr/>
        <p:nvPr/>
      </p:nvGrpSpPr>
      <p:grpSpPr>
        <a:xfrm>
          <a:off x="0" y="0"/>
          <a:ext cx="0" cy="0"/>
          <a:chOff x="0" y="0"/>
          <a:chExt cx="0" cy="0"/>
        </a:xfrm>
      </p:grpSpPr>
      <p:sp>
        <p:nvSpPr>
          <p:cNvPr id="6" name="矩形 5"/>
          <p:cNvSpPr/>
          <p:nvPr>
            <p:custDataLst>
              <p:tags r:id="rId2"/>
            </p:custDataLst>
          </p:nvPr>
        </p:nvSpPr>
        <p:spPr>
          <a:xfrm>
            <a:off x="440" y="1285858"/>
            <a:ext cx="9144073" cy="42862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矩形 6"/>
          <p:cNvSpPr/>
          <p:nvPr>
            <p:custDataLst>
              <p:tags r:id="rId3"/>
            </p:custDataLst>
          </p:nvPr>
        </p:nvSpPr>
        <p:spPr>
          <a:xfrm>
            <a:off x="1142973" y="2095490"/>
            <a:ext cx="6858055" cy="2667021"/>
          </a:xfrm>
          <a:prstGeom prst="rect">
            <a:avLst/>
          </a:prstGeom>
          <a:solidFill>
            <a:srgbClr val="F7E1B8"/>
          </a:solidFill>
          <a:ln>
            <a:noFill/>
          </a:ln>
          <a:effectLst>
            <a:outerShdw blurRad="254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350">
              <a:sym typeface="+mn-ea"/>
            </a:endParaRPr>
          </a:p>
        </p:txBody>
      </p:sp>
      <p:pic>
        <p:nvPicPr>
          <p:cNvPr id="12" name="图片 11"/>
          <p:cNvPicPr>
            <a:picLocks noChangeAspect="1"/>
          </p:cNvPicPr>
          <p:nvPr>
            <p:custDataLst>
              <p:tags r:id="rId4"/>
            </p:custDataLst>
          </p:nvPr>
        </p:nvPicPr>
        <p:blipFill>
          <a:blip r:embed="rId5"/>
          <a:stretch>
            <a:fillRect/>
          </a:stretch>
        </p:blipFill>
        <p:spPr>
          <a:xfrm rot="16200000">
            <a:off x="3238488" y="-27"/>
            <a:ext cx="2667023" cy="6858055"/>
          </a:xfrm>
          <a:prstGeom prst="rect">
            <a:avLst/>
          </a:prstGeom>
        </p:spPr>
      </p:pic>
      <p:sp>
        <p:nvSpPr>
          <p:cNvPr id="9" name="矩形 8"/>
          <p:cNvSpPr/>
          <p:nvPr>
            <p:custDataLst>
              <p:tags r:id="rId6"/>
            </p:custDataLst>
          </p:nvPr>
        </p:nvSpPr>
        <p:spPr>
          <a:xfrm>
            <a:off x="1333474" y="2286626"/>
            <a:ext cx="6477052" cy="2286018"/>
          </a:xfrm>
          <a:prstGeom prst="rect">
            <a:avLst/>
          </a:prstGeom>
          <a:noFill/>
          <a:ln w="38100">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pPr>
            <a:endParaRPr kumimoji="0" lang="zh-CN" altLang="en-US" sz="1015" b="0" i="0" u="none" strike="noStrike" kern="1200" cap="none" spc="0" normalizeH="0" baseline="0" noProof="0">
              <a:ln>
                <a:noFill/>
              </a:ln>
              <a:solidFill>
                <a:prstClr val="black">
                  <a:lumMod val="95000"/>
                  <a:lumOff val="5000"/>
                </a:prstClr>
              </a:solidFill>
              <a:effectLst/>
              <a:uLnTx/>
              <a:uFillTx/>
              <a:latin typeface="隶书" panose="02010509060101010101" pitchFamily="49" charset="-122"/>
              <a:ea typeface="隶书" panose="02010509060101010101" pitchFamily="49" charset="-122"/>
              <a:cs typeface="+mn-cs"/>
            </a:endParaRPr>
          </a:p>
        </p:txBody>
      </p:sp>
      <p:pic>
        <p:nvPicPr>
          <p:cNvPr id="10" name="图片 9" descr="d357f2282e3542ae224a59a47730d8c71b9b66b68c92-ORQq8Z_fw658"/>
          <p:cNvPicPr>
            <a:picLocks noChangeAspect="1"/>
          </p:cNvPicPr>
          <p:nvPr>
            <p:custDataLst>
              <p:tags r:id="rId7"/>
            </p:custDataLst>
          </p:nvPr>
        </p:nvPicPr>
        <p:blipFill>
          <a:blip r:embed="rId8"/>
          <a:stretch>
            <a:fillRect/>
          </a:stretch>
        </p:blipFill>
        <p:spPr>
          <a:xfrm>
            <a:off x="859489" y="1038953"/>
            <a:ext cx="1148715" cy="1148715"/>
          </a:xfrm>
          <a:prstGeom prst="rect">
            <a:avLst/>
          </a:prstGeom>
        </p:spPr>
      </p:pic>
      <p:sp>
        <p:nvSpPr>
          <p:cNvPr id="2" name="标题 1"/>
          <p:cNvSpPr>
            <a:spLocks noGrp="1"/>
          </p:cNvSpPr>
          <p:nvPr>
            <p:ph type="title" hasCustomPrompt="1"/>
            <p:custDataLst>
              <p:tags r:id="rId9"/>
            </p:custDataLst>
          </p:nvPr>
        </p:nvSpPr>
        <p:spPr>
          <a:xfrm>
            <a:off x="1643063" y="2731055"/>
            <a:ext cx="5857875" cy="1395889"/>
          </a:xfrm>
        </p:spPr>
        <p:txBody>
          <a:bodyPr vert="horz" lIns="90000" tIns="46800" rIns="90000" bIns="46800" rtlCol="0" anchor="b" anchorCtr="0">
            <a:normAutofit/>
          </a:bodyPr>
          <a:lstStyle>
            <a:lvl1pPr marL="0" marR="0" algn="ctr" defTabSz="914400" rtl="0" eaLnBrk="1" fontAlgn="auto" latinLnBrk="0" hangingPunct="1">
              <a:lnSpc>
                <a:spcPct val="130000"/>
              </a:lnSpc>
              <a:buNone/>
              <a:defRPr kumimoji="0" lang="zh-CN" altLang="en-US" sz="8625" b="0" i="0" u="none" strike="noStrike" kern="1200" cap="none" spc="200" normalizeH="0" baseline="0" noProof="1" dirty="0">
                <a:solidFill>
                  <a:schemeClr val="tx1">
                    <a:lumMod val="75000"/>
                    <a:lumOff val="25000"/>
                  </a:schemeClr>
                </a:solidFill>
                <a:uFillTx/>
                <a:latin typeface="Arial" panose="020B0604020202020204" pitchFamily="34" charset="0"/>
                <a:ea typeface="汉仪尚巍手书W" panose="00020600040101010101" pitchFamily="18" charset="-122"/>
                <a:cs typeface="+mj-cs"/>
                <a:sym typeface="+mn-ea"/>
              </a:defRPr>
            </a:lvl1pPr>
          </a:lstStyle>
          <a:p>
            <a:pPr lvl="0"/>
            <a:r>
              <a:rPr dirty="0">
                <a:sym typeface="+mn-ea"/>
              </a:rPr>
              <a:t>编辑标题</a:t>
            </a:r>
            <a:endParaRPr dirty="0">
              <a:sym typeface="+mn-ea"/>
            </a:endParaRPr>
          </a:p>
        </p:txBody>
      </p:sp>
      <p:sp>
        <p:nvSpPr>
          <p:cNvPr id="3" name="日期占位符 2"/>
          <p:cNvSpPr>
            <a:spLocks noGrp="1"/>
          </p:cNvSpPr>
          <p:nvPr>
            <p:ph type="dt" sz="half" idx="10"/>
            <p:custDataLst>
              <p:tags r:id="rId10"/>
            </p:custDataLst>
          </p:nvPr>
        </p:nvSpPr>
        <p:spPr>
          <a:xfrm>
            <a:off x="322307" y="6349833"/>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a:xfrm>
            <a:off x="2592000" y="6349833"/>
            <a:ext cx="3960000" cy="316800"/>
          </a:xfrm>
        </p:spPr>
        <p:txBody>
          <a:bodyPr/>
          <a:lstStyle/>
          <a:p>
            <a:endParaRPr lang="zh-CN" altLang="en-US"/>
          </a:p>
        </p:txBody>
      </p:sp>
      <p:sp>
        <p:nvSpPr>
          <p:cNvPr id="5" name="灯片编号占位符 4"/>
          <p:cNvSpPr>
            <a:spLocks noGrp="1"/>
          </p:cNvSpPr>
          <p:nvPr>
            <p:ph type="sldNum" sz="quarter" idx="12"/>
            <p:custDataLst>
              <p:tags r:id="rId12"/>
            </p:custDataLst>
          </p:nvPr>
        </p:nvSpPr>
        <p:spPr>
          <a:xfrm>
            <a:off x="6120450" y="6349833"/>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通用">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502411" y="498476"/>
            <a:ext cx="8139178" cy="331473"/>
          </a:xfrm>
        </p:spPr>
        <p:txBody>
          <a:bodyPr/>
          <a:lstStyle>
            <a:lvl1pPr>
              <a:defRPr baseline="0">
                <a:solidFill>
                  <a:schemeClr val="tx1">
                    <a:lumMod val="85000"/>
                    <a:lumOff val="15000"/>
                  </a:schemeClr>
                </a:solidFill>
                <a:latin typeface="隶书" panose="02010509060101010101" pitchFamily="49" charset="-122"/>
                <a:ea typeface="隶书" panose="02010509060101010101" pitchFamily="49"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3"/>
            </p:custDataLst>
          </p:nvPr>
        </p:nvSpPr>
        <p:spPr>
          <a:xfrm>
            <a:off x="322307" y="6349833"/>
            <a:ext cx="2700000" cy="316800"/>
          </a:xfrm>
        </p:spPr>
        <p:txBody>
          <a:bodyPr/>
          <a:lstStyle>
            <a:lvl1pPr>
              <a:defRPr>
                <a:latin typeface="隶书" panose="02010509060101010101" pitchFamily="49" charset="-122"/>
                <a:ea typeface="隶书"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2592000" y="6349833"/>
            <a:ext cx="3960000" cy="316800"/>
          </a:xfrm>
        </p:spPr>
        <p:txBody>
          <a:bodyPr/>
          <a:lstStyle>
            <a:lvl1pPr>
              <a:defRPr>
                <a:latin typeface="隶书" panose="02010509060101010101" pitchFamily="49" charset="-122"/>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5"/>
            </p:custDataLst>
          </p:nvPr>
        </p:nvSpPr>
        <p:spPr>
          <a:xfrm>
            <a:off x="6120450" y="6349833"/>
            <a:ext cx="2700000" cy="316800"/>
          </a:xfrm>
        </p:spPr>
        <p:txBody>
          <a:bodyPr/>
          <a:lstStyle>
            <a:lvl1pPr>
              <a:defRPr>
                <a:latin typeface="隶书" panose="02010509060101010101" pitchFamily="49" charset="-122"/>
                <a:ea typeface="隶书" panose="02010509060101010101" pitchFamily="49" charset="-122"/>
              </a:defRPr>
            </a:lvl1pPr>
          </a:lstStyle>
          <a:p>
            <a:fld id="{49AE70B2-8BF9-45C0-BB95-33D1B9D3A854}" type="slidenum">
              <a:rPr lang="zh-CN" altLang="en-US" smtClean="0"/>
            </a:fld>
            <a:endParaRPr lang="zh-CN" altLang="en-US" dirty="0"/>
          </a:p>
        </p:txBody>
      </p:sp>
      <p:pic>
        <p:nvPicPr>
          <p:cNvPr id="6" name="图片 5" descr="f76a2a8f00faecc1133c9dea9f779311"/>
          <p:cNvPicPr>
            <a:picLocks noChangeAspect="1"/>
          </p:cNvPicPr>
          <p:nvPr userDrawn="1">
            <p:custDataLst>
              <p:tags r:id="rId6"/>
            </p:custDataLst>
          </p:nvPr>
        </p:nvPicPr>
        <p:blipFill>
          <a:blip r:embed="rId7"/>
          <a:stretch>
            <a:fillRect/>
          </a:stretch>
        </p:blipFill>
        <p:spPr>
          <a:xfrm>
            <a:off x="7487126" y="5203863"/>
            <a:ext cx="1656874" cy="1654137"/>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tx2"/>
        </a:solidFill>
        <a:effectLst/>
      </p:bgPr>
    </p:bg>
    <p:spTree>
      <p:nvGrpSpPr>
        <p:cNvPr id="1" name=""/>
        <p:cNvGrpSpPr/>
        <p:nvPr/>
      </p:nvGrpSpPr>
      <p:grpSpPr>
        <a:xfrm>
          <a:off x="0" y="0"/>
          <a:ext cx="0" cy="0"/>
          <a:chOff x="0" y="0"/>
          <a:chExt cx="0" cy="0"/>
        </a:xfrm>
      </p:grpSpPr>
      <p:sp>
        <p:nvSpPr>
          <p:cNvPr id="6" name="矩形 5"/>
          <p:cNvSpPr/>
          <p:nvPr userDrawn="1">
            <p:custDataLst>
              <p:tags r:id="rId2"/>
            </p:custDataLst>
          </p:nvPr>
        </p:nvSpPr>
        <p:spPr>
          <a:xfrm>
            <a:off x="219600" y="304200"/>
            <a:ext cx="8704800" cy="624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隶书" panose="02010509060101010101" pitchFamily="49" charset="-122"/>
              <a:ea typeface="隶书" panose="02010509060101010101" pitchFamily="49" charset="-122"/>
            </a:endParaRPr>
          </a:p>
        </p:txBody>
      </p:sp>
      <p:pic>
        <p:nvPicPr>
          <p:cNvPr id="9" name="图片 8" descr="f76a2a8f00faecc1133c9dea9f779311"/>
          <p:cNvPicPr>
            <a:picLocks noChangeAspect="1"/>
          </p:cNvPicPr>
          <p:nvPr userDrawn="1">
            <p:custDataLst>
              <p:tags r:id="rId3"/>
            </p:custDataLst>
          </p:nvPr>
        </p:nvPicPr>
        <p:blipFill>
          <a:blip r:embed="rId4"/>
          <a:stretch>
            <a:fillRect/>
          </a:stretch>
        </p:blipFill>
        <p:spPr>
          <a:xfrm>
            <a:off x="7487126" y="5203863"/>
            <a:ext cx="1656874" cy="1654137"/>
          </a:xfrm>
          <a:prstGeom prst="rect">
            <a:avLst/>
          </a:prstGeom>
        </p:spPr>
      </p:pic>
      <p:sp>
        <p:nvSpPr>
          <p:cNvPr id="2" name="标题 1"/>
          <p:cNvSpPr>
            <a:spLocks noGrp="1"/>
          </p:cNvSpPr>
          <p:nvPr>
            <p:ph type="title" hasCustomPrompt="1"/>
            <p:custDataLst>
              <p:tags r:id="rId5"/>
            </p:custDataLst>
          </p:nvPr>
        </p:nvSpPr>
        <p:spPr>
          <a:xfrm>
            <a:off x="961200" y="1339650"/>
            <a:ext cx="7219800" cy="542700"/>
          </a:xfrm>
        </p:spPr>
        <p:txBody>
          <a:bodyPr anchor="ctr">
            <a:normAutofit/>
          </a:bodyPr>
          <a:lstStyle>
            <a:lvl1pPr>
              <a:defRPr sz="2400" u="none" strike="noStrike" kern="1200" cap="none" spc="200" normalizeH="0" baseline="0">
                <a:solidFill>
                  <a:schemeClr val="tx1">
                    <a:lumMod val="75000"/>
                    <a:lumOff val="25000"/>
                  </a:schemeClr>
                </a:solidFill>
                <a:uFillTx/>
                <a:latin typeface="Arial" panose="020B0604020202020204" pitchFamily="34" charset="0"/>
                <a:ea typeface="隶书" panose="02010509060101010101" pitchFamily="49"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6"/>
            </p:custDataLst>
          </p:nvPr>
        </p:nvSpPr>
        <p:spPr>
          <a:xfrm>
            <a:off x="960835" y="2594250"/>
            <a:ext cx="7219950" cy="2583900"/>
          </a:xfrm>
        </p:spPr>
        <p:txBody>
          <a:bodyPr>
            <a:normAutofit/>
          </a:bodyPr>
          <a:lstStyle>
            <a:lvl1pPr>
              <a:defRPr u="none" strike="noStrike" kern="1200" cap="none" spc="200" normalizeH="0" baseline="0">
                <a:solidFill>
                  <a:schemeClr val="tx1">
                    <a:lumMod val="75000"/>
                    <a:lumOff val="25000"/>
                  </a:schemeClr>
                </a:solidFill>
                <a:uFillTx/>
                <a:latin typeface="Arial" panose="020B0604020202020204" pitchFamily="34" charset="0"/>
                <a:ea typeface="隶书" panose="02010509060101010101" pitchFamily="49" charset="-122"/>
              </a:defRPr>
            </a:lvl1pPr>
            <a:lvl2pPr>
              <a:defRPr u="none" strike="noStrike" kern="1200" cap="none" spc="200" normalizeH="0" baseline="0">
                <a:solidFill>
                  <a:schemeClr val="tx1">
                    <a:lumMod val="75000"/>
                    <a:lumOff val="25000"/>
                  </a:schemeClr>
                </a:solidFill>
                <a:uFillTx/>
                <a:latin typeface="Arial" panose="020B0604020202020204" pitchFamily="34" charset="0"/>
                <a:ea typeface="隶书" panose="02010509060101010101" pitchFamily="49" charset="-122"/>
              </a:defRPr>
            </a:lvl2pPr>
            <a:lvl3pPr>
              <a:defRPr u="none" strike="noStrike" kern="1200" cap="none" spc="200" normalizeH="0" baseline="0">
                <a:solidFill>
                  <a:schemeClr val="tx1">
                    <a:lumMod val="75000"/>
                    <a:lumOff val="25000"/>
                  </a:schemeClr>
                </a:solidFill>
                <a:uFillTx/>
                <a:latin typeface="Arial" panose="020B0604020202020204" pitchFamily="34" charset="0"/>
                <a:ea typeface="隶书" panose="02010509060101010101" pitchFamily="49" charset="-122"/>
              </a:defRPr>
            </a:lvl3pPr>
            <a:lvl4pPr>
              <a:defRPr u="none" strike="noStrike" kern="1200" cap="none" spc="200" normalizeH="0" baseline="0">
                <a:solidFill>
                  <a:schemeClr val="tx1">
                    <a:lumMod val="75000"/>
                    <a:lumOff val="25000"/>
                  </a:schemeClr>
                </a:solidFill>
                <a:uFillTx/>
                <a:latin typeface="Arial" panose="020B0604020202020204" pitchFamily="34" charset="0"/>
                <a:ea typeface="隶书" panose="02010509060101010101" pitchFamily="49" charset="-122"/>
              </a:defRPr>
            </a:lvl4pPr>
            <a:lvl5pPr>
              <a:defRPr u="none" strike="noStrike" kern="1200" cap="none" spc="200" normalizeH="0" baseline="0">
                <a:solidFill>
                  <a:schemeClr val="tx1">
                    <a:lumMod val="75000"/>
                    <a:lumOff val="25000"/>
                  </a:schemeClr>
                </a:solidFill>
                <a:uFillTx/>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7"/>
            </p:custDataLst>
          </p:nvPr>
        </p:nvSpPr>
        <p:spPr>
          <a:xfrm>
            <a:off x="322307" y="6349833"/>
            <a:ext cx="2700000" cy="316800"/>
          </a:xfrm>
        </p:spPr>
        <p:txBody>
          <a:bodyPr/>
          <a:lstStyle>
            <a:lvl1pPr>
              <a:defRPr>
                <a:latin typeface="隶书" panose="02010509060101010101" pitchFamily="49" charset="-122"/>
                <a:ea typeface="隶书"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a:xfrm>
            <a:off x="2592000" y="6349833"/>
            <a:ext cx="3960000" cy="316800"/>
          </a:xfrm>
        </p:spPr>
        <p:txBody>
          <a:bodyPr/>
          <a:lstStyle>
            <a:lvl1pPr>
              <a:defRPr>
                <a:latin typeface="隶书" panose="02010509060101010101" pitchFamily="49" charset="-122"/>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9"/>
            </p:custDataLst>
          </p:nvPr>
        </p:nvSpPr>
        <p:spPr>
          <a:xfrm>
            <a:off x="6120450" y="6349833"/>
            <a:ext cx="2700000" cy="316800"/>
          </a:xfrm>
        </p:spPr>
        <p:txBody>
          <a:bodyPr/>
          <a:lstStyle>
            <a:lvl1pPr>
              <a:defRPr>
                <a:latin typeface="隶书" panose="02010509060101010101" pitchFamily="49" charset="-122"/>
                <a:ea typeface="隶书" panose="02010509060101010101" pitchFamily="49"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左右">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0"/>
            <a:ext cx="3617595" cy="686625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350" dirty="0">
              <a:latin typeface="隶书" panose="02010509060101010101" pitchFamily="49" charset="-122"/>
              <a:ea typeface="隶书" panose="02010509060101010101" pitchFamily="49" charset="-122"/>
              <a:sym typeface="+mn-ea"/>
            </a:endParaRPr>
          </a:p>
        </p:txBody>
      </p:sp>
      <p:sp>
        <p:nvSpPr>
          <p:cNvPr id="2" name="标题 1"/>
          <p:cNvSpPr>
            <a:spLocks noGrp="1"/>
          </p:cNvSpPr>
          <p:nvPr>
            <p:ph type="title" hasCustomPrompt="1"/>
            <p:custDataLst>
              <p:tags r:id="rId3"/>
            </p:custDataLst>
          </p:nvPr>
        </p:nvSpPr>
        <p:spPr>
          <a:xfrm>
            <a:off x="437400" y="880650"/>
            <a:ext cx="2970000" cy="661500"/>
          </a:xfrm>
        </p:spPr>
        <p:txBody>
          <a:bodyPr anchor="ctr">
            <a:normAutofit/>
          </a:bodyPr>
          <a:lstStyle>
            <a:lvl1pPr>
              <a:defRPr sz="2700" u="none" strike="noStrike" kern="1200" cap="none" spc="200" normalizeH="0" baseline="0">
                <a:solidFill>
                  <a:schemeClr val="tx1">
                    <a:lumMod val="75000"/>
                    <a:lumOff val="25000"/>
                  </a:schemeClr>
                </a:solidFill>
                <a:uFillTx/>
                <a:latin typeface="Arial" panose="020B0604020202020204" pitchFamily="34" charset="0"/>
                <a:ea typeface="隶书" panose="02010509060101010101" pitchFamily="49"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4"/>
            </p:custDataLst>
          </p:nvPr>
        </p:nvSpPr>
        <p:spPr>
          <a:xfrm>
            <a:off x="322307" y="6349833"/>
            <a:ext cx="2700000" cy="316800"/>
          </a:xfrm>
        </p:spPr>
        <p:txBody>
          <a:bodyPr/>
          <a:lstStyle>
            <a:lvl1pPr>
              <a:defRPr>
                <a:latin typeface="隶书" panose="02010509060101010101" pitchFamily="49" charset="-122"/>
                <a:ea typeface="隶书"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5"/>
            </p:custDataLst>
          </p:nvPr>
        </p:nvSpPr>
        <p:spPr>
          <a:xfrm>
            <a:off x="2592000" y="6349833"/>
            <a:ext cx="3960000" cy="316800"/>
          </a:xfrm>
        </p:spPr>
        <p:txBody>
          <a:bodyPr/>
          <a:lstStyle>
            <a:lvl1pPr>
              <a:defRPr>
                <a:latin typeface="隶书" panose="02010509060101010101" pitchFamily="49" charset="-122"/>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6"/>
            </p:custDataLst>
          </p:nvPr>
        </p:nvSpPr>
        <p:spPr>
          <a:xfrm>
            <a:off x="6120450" y="6349833"/>
            <a:ext cx="2700000" cy="316800"/>
          </a:xfrm>
        </p:spPr>
        <p:txBody>
          <a:bodyPr/>
          <a:lstStyle>
            <a:lvl1pPr>
              <a:defRPr>
                <a:latin typeface="隶书" panose="02010509060101010101" pitchFamily="49" charset="-122"/>
                <a:ea typeface="隶书" panose="02010509060101010101" pitchFamily="49"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7"/>
            </p:custDataLst>
          </p:nvPr>
        </p:nvSpPr>
        <p:spPr>
          <a:xfrm>
            <a:off x="440100" y="2275650"/>
            <a:ext cx="2967300" cy="3069900"/>
          </a:xfrm>
        </p:spPr>
        <p:txBody>
          <a:bodyPr>
            <a:normAutofit/>
          </a:bodyPr>
          <a:lstStyle>
            <a:lvl1pPr>
              <a:defRPr u="none" strike="noStrike" kern="1200" cap="none" spc="200" normalizeH="0" baseline="0">
                <a:solidFill>
                  <a:schemeClr val="tx1">
                    <a:lumMod val="75000"/>
                    <a:lumOff val="25000"/>
                  </a:schemeClr>
                </a:solidFill>
                <a:uFillTx/>
                <a:latin typeface="Arial" panose="020B0604020202020204" pitchFamily="34" charset="0"/>
                <a:ea typeface="隶书" panose="02010509060101010101" pitchFamily="49" charset="-122"/>
              </a:defRPr>
            </a:lvl1pPr>
            <a:lvl2pPr>
              <a:defRPr u="none" strike="noStrike" kern="1200" cap="none" spc="200" normalizeH="0" baseline="0">
                <a:solidFill>
                  <a:schemeClr val="tx1">
                    <a:lumMod val="75000"/>
                    <a:lumOff val="25000"/>
                  </a:schemeClr>
                </a:solidFill>
                <a:uFillTx/>
                <a:latin typeface="Arial" panose="020B0604020202020204" pitchFamily="34" charset="0"/>
                <a:ea typeface="隶书" panose="02010509060101010101" pitchFamily="49" charset="-122"/>
              </a:defRPr>
            </a:lvl2pPr>
            <a:lvl3pPr>
              <a:defRPr u="none" strike="noStrike" kern="1200" cap="none" spc="200" normalizeH="0" baseline="0">
                <a:solidFill>
                  <a:schemeClr val="tx1">
                    <a:lumMod val="75000"/>
                    <a:lumOff val="25000"/>
                  </a:schemeClr>
                </a:solidFill>
                <a:uFillTx/>
                <a:latin typeface="Arial" panose="020B0604020202020204" pitchFamily="34" charset="0"/>
                <a:ea typeface="隶书" panose="02010509060101010101" pitchFamily="49" charset="-122"/>
              </a:defRPr>
            </a:lvl3pPr>
            <a:lvl4pPr>
              <a:defRPr u="none" strike="noStrike" kern="1200" cap="none" spc="200" normalizeH="0" baseline="0">
                <a:solidFill>
                  <a:schemeClr val="tx1">
                    <a:lumMod val="75000"/>
                    <a:lumOff val="25000"/>
                  </a:schemeClr>
                </a:solidFill>
                <a:uFillTx/>
                <a:latin typeface="Arial" panose="020B0604020202020204" pitchFamily="34" charset="0"/>
                <a:ea typeface="隶书" panose="02010509060101010101" pitchFamily="49" charset="-122"/>
              </a:defRPr>
            </a:lvl4pPr>
            <a:lvl5pPr>
              <a:defRPr u="none" strike="noStrike" kern="1200" cap="none" spc="200" normalizeH="0" baseline="0">
                <a:solidFill>
                  <a:schemeClr val="tx1">
                    <a:lumMod val="75000"/>
                    <a:lumOff val="25000"/>
                  </a:schemeClr>
                </a:solidFill>
                <a:uFillTx/>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8"/>
            </p:custDataLst>
          </p:nvPr>
        </p:nvSpPr>
        <p:spPr>
          <a:xfrm>
            <a:off x="3825900" y="1405930"/>
            <a:ext cx="4860000" cy="3815953"/>
          </a:xfrm>
        </p:spPr>
        <p:txBody>
          <a:bodyPr>
            <a:normAutofit/>
          </a:bodyPr>
          <a:lstStyle>
            <a:lvl1pPr>
              <a:defRPr u="none" strike="noStrike" kern="1200" cap="none" spc="200" normalizeH="0" baseline="0">
                <a:solidFill>
                  <a:schemeClr val="tx1">
                    <a:lumMod val="75000"/>
                    <a:lumOff val="25000"/>
                  </a:schemeClr>
                </a:solidFill>
                <a:uFillTx/>
                <a:latin typeface="Arial" panose="020B0604020202020204" pitchFamily="34" charset="0"/>
                <a:ea typeface="隶书" panose="02010509060101010101" pitchFamily="49" charset="-122"/>
              </a:defRPr>
            </a:lvl1pPr>
            <a:lvl2pPr>
              <a:defRPr u="none" strike="noStrike" kern="1200" cap="none" spc="200" normalizeH="0" baseline="0">
                <a:solidFill>
                  <a:schemeClr val="tx1">
                    <a:lumMod val="75000"/>
                    <a:lumOff val="25000"/>
                  </a:schemeClr>
                </a:solidFill>
                <a:uFillTx/>
                <a:latin typeface="Arial" panose="020B0604020202020204" pitchFamily="34" charset="0"/>
                <a:ea typeface="隶书" panose="02010509060101010101" pitchFamily="49" charset="-122"/>
              </a:defRPr>
            </a:lvl2pPr>
            <a:lvl3pPr>
              <a:defRPr u="none" strike="noStrike" kern="1200" cap="none" spc="200" normalizeH="0" baseline="0">
                <a:solidFill>
                  <a:schemeClr val="tx1">
                    <a:lumMod val="75000"/>
                    <a:lumOff val="25000"/>
                  </a:schemeClr>
                </a:solidFill>
                <a:uFillTx/>
                <a:latin typeface="Arial" panose="020B0604020202020204" pitchFamily="34" charset="0"/>
                <a:ea typeface="隶书" panose="02010509060101010101" pitchFamily="49" charset="-122"/>
              </a:defRPr>
            </a:lvl3pPr>
            <a:lvl4pPr>
              <a:defRPr u="none" strike="noStrike" kern="1200" cap="none" spc="200" normalizeH="0" baseline="0">
                <a:solidFill>
                  <a:schemeClr val="tx1">
                    <a:lumMod val="75000"/>
                    <a:lumOff val="25000"/>
                  </a:schemeClr>
                </a:solidFill>
                <a:uFillTx/>
                <a:latin typeface="Arial" panose="020B0604020202020204" pitchFamily="34" charset="0"/>
                <a:ea typeface="隶书" panose="02010509060101010101" pitchFamily="49" charset="-122"/>
              </a:defRPr>
            </a:lvl4pPr>
            <a:lvl5pPr>
              <a:defRPr u="none" strike="noStrike" kern="1200" cap="none" spc="200" normalizeH="0" baseline="0">
                <a:solidFill>
                  <a:schemeClr val="tx1">
                    <a:lumMod val="75000"/>
                    <a:lumOff val="25000"/>
                  </a:schemeClr>
                </a:solidFill>
                <a:uFillTx/>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pic>
        <p:nvPicPr>
          <p:cNvPr id="12" name="图片 11" descr="f76a2a8f00faecc1133c9dea9f779311"/>
          <p:cNvPicPr>
            <a:picLocks noChangeAspect="1"/>
          </p:cNvPicPr>
          <p:nvPr userDrawn="1">
            <p:custDataLst>
              <p:tags r:id="rId9"/>
            </p:custDataLst>
          </p:nvPr>
        </p:nvPicPr>
        <p:blipFill>
          <a:blip r:embed="rId10"/>
          <a:stretch>
            <a:fillRect/>
          </a:stretch>
        </p:blipFill>
        <p:spPr>
          <a:xfrm>
            <a:off x="7487126" y="5203863"/>
            <a:ext cx="1656874" cy="1654137"/>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上下">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9144000" cy="2664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350">
              <a:latin typeface="隶书" panose="02010509060101010101" pitchFamily="49" charset="-122"/>
              <a:ea typeface="隶书" panose="02010509060101010101" pitchFamily="49" charset="-122"/>
              <a:sym typeface="+mn-ea"/>
            </a:endParaRPr>
          </a:p>
        </p:txBody>
      </p:sp>
      <p:pic>
        <p:nvPicPr>
          <p:cNvPr id="6" name="图片 5"/>
          <p:cNvPicPr>
            <a:picLocks noChangeAspect="1"/>
          </p:cNvPicPr>
          <p:nvPr userDrawn="1">
            <p:custDataLst>
              <p:tags r:id="rId3"/>
            </p:custDataLst>
          </p:nvPr>
        </p:nvPicPr>
        <p:blipFill>
          <a:blip r:embed="rId4"/>
          <a:srcRect/>
          <a:stretch>
            <a:fillRect/>
          </a:stretch>
        </p:blipFill>
        <p:spPr>
          <a:xfrm>
            <a:off x="8174123" y="5658394"/>
            <a:ext cx="969878" cy="1199606"/>
          </a:xfrm>
          <a:custGeom>
            <a:avLst/>
            <a:gdLst>
              <a:gd name="connsiteX0" fmla="*/ 0 w 3281725"/>
              <a:gd name="connsiteY0" fmla="*/ 0 h 3044283"/>
              <a:gd name="connsiteX1" fmla="*/ 3281725 w 3281725"/>
              <a:gd name="connsiteY1" fmla="*/ 0 h 3044283"/>
              <a:gd name="connsiteX2" fmla="*/ 3281725 w 3281725"/>
              <a:gd name="connsiteY2" fmla="*/ 3044283 h 3044283"/>
              <a:gd name="connsiteX3" fmla="*/ 0 w 3281725"/>
              <a:gd name="connsiteY3" fmla="*/ 3044283 h 3044283"/>
            </a:gdLst>
            <a:ahLst/>
            <a:cxnLst>
              <a:cxn ang="0">
                <a:pos x="connsiteX0" y="connsiteY0"/>
              </a:cxn>
              <a:cxn ang="0">
                <a:pos x="connsiteX1" y="connsiteY1"/>
              </a:cxn>
              <a:cxn ang="0">
                <a:pos x="connsiteX2" y="connsiteY2"/>
              </a:cxn>
              <a:cxn ang="0">
                <a:pos x="connsiteX3" y="connsiteY3"/>
              </a:cxn>
            </a:cxnLst>
            <a:rect l="l" t="t" r="r" b="b"/>
            <a:pathLst>
              <a:path w="3281725" h="3044283">
                <a:moveTo>
                  <a:pt x="0" y="0"/>
                </a:moveTo>
                <a:lnTo>
                  <a:pt x="3281725" y="0"/>
                </a:lnTo>
                <a:lnTo>
                  <a:pt x="3281725" y="3044283"/>
                </a:lnTo>
                <a:lnTo>
                  <a:pt x="0" y="3044283"/>
                </a:lnTo>
                <a:close/>
              </a:path>
            </a:pathLst>
          </a:custGeom>
        </p:spPr>
      </p:pic>
      <p:sp>
        <p:nvSpPr>
          <p:cNvPr id="2" name="标题 1"/>
          <p:cNvSpPr>
            <a:spLocks noGrp="1"/>
          </p:cNvSpPr>
          <p:nvPr>
            <p:ph type="title"/>
            <p:custDataLst>
              <p:tags r:id="rId5"/>
            </p:custDataLst>
          </p:nvPr>
        </p:nvSpPr>
        <p:spPr>
          <a:xfrm>
            <a:off x="459000" y="859500"/>
            <a:ext cx="8232300" cy="469800"/>
          </a:xfrm>
        </p:spPr>
        <p:txBody>
          <a:bodyPr anchor="ctr">
            <a:normAutofit/>
          </a:bodyPr>
          <a:lstStyle>
            <a:lvl1pPr algn="ctr">
              <a:defRPr sz="2700" u="none" strike="noStrike" kern="1200" cap="none" spc="200" normalizeH="0" baseline="0">
                <a:solidFill>
                  <a:schemeClr val="tx1">
                    <a:lumMod val="75000"/>
                    <a:lumOff val="25000"/>
                  </a:schemeClr>
                </a:solidFill>
                <a:uFillTx/>
                <a:latin typeface="Arial" panose="020B0604020202020204" pitchFamily="34" charset="0"/>
                <a:ea typeface="隶书" panose="02010509060101010101" pitchFamily="49"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6"/>
            </p:custDataLst>
          </p:nvPr>
        </p:nvSpPr>
        <p:spPr>
          <a:xfrm>
            <a:off x="322307" y="6349833"/>
            <a:ext cx="2700000" cy="316800"/>
          </a:xfrm>
        </p:spPr>
        <p:txBody>
          <a:bodyPr/>
          <a:lstStyle>
            <a:lvl1pPr>
              <a:defRPr>
                <a:latin typeface="隶书" panose="02010509060101010101" pitchFamily="49" charset="-122"/>
                <a:ea typeface="隶书"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a:xfrm>
            <a:off x="2592000" y="6349833"/>
            <a:ext cx="3960000" cy="316800"/>
          </a:xfrm>
        </p:spPr>
        <p:txBody>
          <a:bodyPr/>
          <a:lstStyle>
            <a:lvl1pPr>
              <a:defRPr>
                <a:latin typeface="隶书" panose="02010509060101010101" pitchFamily="49" charset="-122"/>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8"/>
            </p:custDataLst>
          </p:nvPr>
        </p:nvSpPr>
        <p:spPr>
          <a:xfrm>
            <a:off x="6120450" y="6349833"/>
            <a:ext cx="2700000" cy="316800"/>
          </a:xfrm>
        </p:spPr>
        <p:txBody>
          <a:bodyPr/>
          <a:lstStyle>
            <a:lvl1pPr>
              <a:defRPr>
                <a:latin typeface="隶书" panose="02010509060101010101" pitchFamily="49" charset="-122"/>
                <a:ea typeface="隶书" panose="02010509060101010101" pitchFamily="49"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9"/>
            </p:custDataLst>
          </p:nvPr>
        </p:nvSpPr>
        <p:spPr>
          <a:xfrm>
            <a:off x="459000" y="1763100"/>
            <a:ext cx="8231981" cy="621000"/>
          </a:xfrm>
        </p:spPr>
        <p:txBody>
          <a:bodyPr>
            <a:normAutofit/>
          </a:bodyPr>
          <a:lstStyle>
            <a:lvl1pPr algn="ctr">
              <a:defRPr u="none" strike="noStrike" kern="1200" cap="none" spc="200" normalizeH="0" baseline="0">
                <a:solidFill>
                  <a:schemeClr val="tx1">
                    <a:lumMod val="75000"/>
                    <a:lumOff val="25000"/>
                  </a:schemeClr>
                </a:solidFill>
                <a:uFillTx/>
                <a:latin typeface="Arial" panose="020B0604020202020204" pitchFamily="34" charset="0"/>
                <a:ea typeface="隶书" panose="02010509060101010101" pitchFamily="49"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0"/>
            </p:custDataLst>
          </p:nvPr>
        </p:nvSpPr>
        <p:spPr>
          <a:xfrm>
            <a:off x="459581" y="3236850"/>
            <a:ext cx="8224200" cy="2573100"/>
          </a:xfrm>
        </p:spPr>
        <p:txBody>
          <a:bodyPr>
            <a:normAutofit/>
          </a:bodyPr>
          <a:lstStyle>
            <a:lvl1pPr>
              <a:defRPr u="none" strike="noStrike" kern="1200" cap="none" spc="200" normalizeH="0" baseline="0">
                <a:solidFill>
                  <a:schemeClr val="tx1">
                    <a:lumMod val="75000"/>
                    <a:lumOff val="25000"/>
                  </a:schemeClr>
                </a:solidFill>
                <a:uFillTx/>
                <a:latin typeface="Arial" panose="020B0604020202020204" pitchFamily="34" charset="0"/>
                <a:ea typeface="隶书" panose="02010509060101010101" pitchFamily="49" charset="-122"/>
              </a:defRPr>
            </a:lvl1pPr>
            <a:lvl2pPr>
              <a:defRPr u="none" strike="noStrike" kern="1200" cap="none" spc="200" normalizeH="0" baseline="0">
                <a:solidFill>
                  <a:schemeClr val="tx1">
                    <a:lumMod val="75000"/>
                    <a:lumOff val="25000"/>
                  </a:schemeClr>
                </a:solidFill>
                <a:uFillTx/>
                <a:latin typeface="Arial" panose="020B0604020202020204" pitchFamily="34" charset="0"/>
                <a:ea typeface="隶书" panose="02010509060101010101" pitchFamily="49" charset="-122"/>
              </a:defRPr>
            </a:lvl2pPr>
            <a:lvl3pPr>
              <a:defRPr u="none" strike="noStrike" kern="1200" cap="none" spc="200" normalizeH="0" baseline="0">
                <a:solidFill>
                  <a:schemeClr val="tx1">
                    <a:lumMod val="75000"/>
                    <a:lumOff val="25000"/>
                  </a:schemeClr>
                </a:solidFill>
                <a:uFillTx/>
                <a:latin typeface="Arial" panose="020B0604020202020204" pitchFamily="34" charset="0"/>
                <a:ea typeface="隶书" panose="02010509060101010101" pitchFamily="49" charset="-122"/>
              </a:defRPr>
            </a:lvl3pPr>
            <a:lvl4pPr>
              <a:defRPr u="none" strike="noStrike" kern="1200" cap="none" spc="200" normalizeH="0" baseline="0">
                <a:solidFill>
                  <a:schemeClr val="tx1">
                    <a:lumMod val="75000"/>
                    <a:lumOff val="25000"/>
                  </a:schemeClr>
                </a:solidFill>
                <a:uFillTx/>
                <a:latin typeface="Arial" panose="020B0604020202020204" pitchFamily="34" charset="0"/>
                <a:ea typeface="隶书" panose="02010509060101010101" pitchFamily="49" charset="-122"/>
              </a:defRPr>
            </a:lvl4pPr>
            <a:lvl5pPr>
              <a:defRPr u="none" strike="noStrike" kern="1200" cap="none" spc="200" normalizeH="0" baseline="0">
                <a:solidFill>
                  <a:schemeClr val="tx1">
                    <a:lumMod val="75000"/>
                    <a:lumOff val="25000"/>
                  </a:schemeClr>
                </a:solidFill>
                <a:uFillTx/>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下上">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5029201"/>
            <a:ext cx="9144000" cy="182879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350">
              <a:latin typeface="隶书" panose="02010509060101010101" pitchFamily="49" charset="-122"/>
              <a:ea typeface="隶书" panose="02010509060101010101" pitchFamily="49" charset="-122"/>
              <a:sym typeface="+mn-ea"/>
            </a:endParaRPr>
          </a:p>
        </p:txBody>
      </p:sp>
      <p:pic>
        <p:nvPicPr>
          <p:cNvPr id="6" name="图片 5"/>
          <p:cNvPicPr>
            <a:picLocks noChangeAspect="1"/>
          </p:cNvPicPr>
          <p:nvPr userDrawn="1">
            <p:custDataLst>
              <p:tags r:id="rId3"/>
            </p:custDataLst>
          </p:nvPr>
        </p:nvPicPr>
        <p:blipFill>
          <a:blip r:embed="rId4"/>
          <a:srcRect/>
          <a:stretch>
            <a:fillRect/>
          </a:stretch>
        </p:blipFill>
        <p:spPr>
          <a:xfrm flipH="1">
            <a:off x="0" y="5658394"/>
            <a:ext cx="969878" cy="1199606"/>
          </a:xfrm>
          <a:custGeom>
            <a:avLst/>
            <a:gdLst>
              <a:gd name="connsiteX0" fmla="*/ 0 w 3281725"/>
              <a:gd name="connsiteY0" fmla="*/ 0 h 3044283"/>
              <a:gd name="connsiteX1" fmla="*/ 3281725 w 3281725"/>
              <a:gd name="connsiteY1" fmla="*/ 0 h 3044283"/>
              <a:gd name="connsiteX2" fmla="*/ 3281725 w 3281725"/>
              <a:gd name="connsiteY2" fmla="*/ 3044283 h 3044283"/>
              <a:gd name="connsiteX3" fmla="*/ 0 w 3281725"/>
              <a:gd name="connsiteY3" fmla="*/ 3044283 h 3044283"/>
            </a:gdLst>
            <a:ahLst/>
            <a:cxnLst>
              <a:cxn ang="0">
                <a:pos x="connsiteX0" y="connsiteY0"/>
              </a:cxn>
              <a:cxn ang="0">
                <a:pos x="connsiteX1" y="connsiteY1"/>
              </a:cxn>
              <a:cxn ang="0">
                <a:pos x="connsiteX2" y="connsiteY2"/>
              </a:cxn>
              <a:cxn ang="0">
                <a:pos x="connsiteX3" y="connsiteY3"/>
              </a:cxn>
            </a:cxnLst>
            <a:rect l="l" t="t" r="r" b="b"/>
            <a:pathLst>
              <a:path w="3281725" h="3044283">
                <a:moveTo>
                  <a:pt x="0" y="0"/>
                </a:moveTo>
                <a:lnTo>
                  <a:pt x="3281725" y="0"/>
                </a:lnTo>
                <a:lnTo>
                  <a:pt x="3281725" y="3044283"/>
                </a:lnTo>
                <a:lnTo>
                  <a:pt x="0" y="3044283"/>
                </a:lnTo>
                <a:close/>
              </a:path>
            </a:pathLst>
          </a:custGeom>
        </p:spPr>
      </p:pic>
      <p:sp>
        <p:nvSpPr>
          <p:cNvPr id="2" name="标题 1"/>
          <p:cNvSpPr>
            <a:spLocks noGrp="1"/>
          </p:cNvSpPr>
          <p:nvPr>
            <p:ph type="title"/>
            <p:custDataLst>
              <p:tags r:id="rId5"/>
            </p:custDataLst>
          </p:nvPr>
        </p:nvSpPr>
        <p:spPr>
          <a:xfrm>
            <a:off x="453600" y="740250"/>
            <a:ext cx="8232300" cy="423900"/>
          </a:xfrm>
        </p:spPr>
        <p:txBody>
          <a:bodyPr anchor="ctr">
            <a:normAutofit/>
          </a:bodyPr>
          <a:lstStyle>
            <a:lvl1pPr algn="ctr">
              <a:defRPr sz="2400" u="none" strike="noStrike" kern="1200" cap="none" spc="200" normalizeH="0" baseline="0">
                <a:solidFill>
                  <a:schemeClr val="tx1">
                    <a:lumMod val="75000"/>
                    <a:lumOff val="25000"/>
                  </a:schemeClr>
                </a:solidFill>
                <a:uFillTx/>
                <a:latin typeface="Arial" panose="020B0604020202020204" pitchFamily="34" charset="0"/>
                <a:ea typeface="隶书" panose="02010509060101010101" pitchFamily="49"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6"/>
            </p:custDataLst>
          </p:nvPr>
        </p:nvSpPr>
        <p:spPr>
          <a:xfrm>
            <a:off x="322307" y="6349833"/>
            <a:ext cx="2700000" cy="316800"/>
          </a:xfrm>
        </p:spPr>
        <p:txBody>
          <a:bodyPr/>
          <a:lstStyle>
            <a:lvl1pPr>
              <a:defRPr>
                <a:latin typeface="隶书" panose="02010509060101010101" pitchFamily="49" charset="-122"/>
                <a:ea typeface="隶书"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a:xfrm>
            <a:off x="2592000" y="6349833"/>
            <a:ext cx="3960000" cy="316800"/>
          </a:xfrm>
        </p:spPr>
        <p:txBody>
          <a:bodyPr/>
          <a:lstStyle>
            <a:lvl1pPr>
              <a:defRPr>
                <a:latin typeface="隶书" panose="02010509060101010101" pitchFamily="49" charset="-122"/>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8"/>
            </p:custDataLst>
          </p:nvPr>
        </p:nvSpPr>
        <p:spPr>
          <a:xfrm>
            <a:off x="6120450" y="6349833"/>
            <a:ext cx="2700000" cy="316800"/>
          </a:xfrm>
        </p:spPr>
        <p:txBody>
          <a:bodyPr/>
          <a:lstStyle>
            <a:lvl1pPr>
              <a:defRPr>
                <a:latin typeface="隶书" panose="02010509060101010101" pitchFamily="49" charset="-122"/>
                <a:ea typeface="隶书" panose="02010509060101010101" pitchFamily="49"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9"/>
            </p:custDataLst>
          </p:nvPr>
        </p:nvSpPr>
        <p:spPr>
          <a:xfrm>
            <a:off x="453628" y="2082600"/>
            <a:ext cx="8243100" cy="2408400"/>
          </a:xfrm>
        </p:spPr>
        <p:txBody>
          <a:bodyPr>
            <a:normAutofit/>
          </a:bodyPr>
          <a:lstStyle>
            <a:lvl1pPr>
              <a:defRPr u="none" strike="noStrike" kern="1200" cap="none" spc="200" normalizeH="0" baseline="0">
                <a:solidFill>
                  <a:schemeClr val="tx1">
                    <a:lumMod val="75000"/>
                    <a:lumOff val="25000"/>
                  </a:schemeClr>
                </a:solidFill>
                <a:uFillTx/>
                <a:latin typeface="Arial" panose="020B0604020202020204" pitchFamily="34" charset="0"/>
                <a:ea typeface="隶书" panose="02010509060101010101" pitchFamily="49" charset="-122"/>
              </a:defRPr>
            </a:lvl1pPr>
            <a:lvl2pPr>
              <a:defRPr u="none" strike="noStrike" kern="1200" cap="none" spc="200" normalizeH="0" baseline="0">
                <a:solidFill>
                  <a:schemeClr val="tx1">
                    <a:lumMod val="75000"/>
                    <a:lumOff val="25000"/>
                  </a:schemeClr>
                </a:solidFill>
                <a:uFillTx/>
                <a:latin typeface="Arial" panose="020B0604020202020204" pitchFamily="34" charset="0"/>
                <a:ea typeface="隶书" panose="02010509060101010101" pitchFamily="49" charset="-122"/>
              </a:defRPr>
            </a:lvl2pPr>
            <a:lvl3pPr>
              <a:defRPr u="none" strike="noStrike" kern="1200" cap="none" spc="200" normalizeH="0" baseline="0">
                <a:solidFill>
                  <a:schemeClr val="tx1">
                    <a:lumMod val="75000"/>
                    <a:lumOff val="25000"/>
                  </a:schemeClr>
                </a:solidFill>
                <a:uFillTx/>
                <a:latin typeface="Arial" panose="020B0604020202020204" pitchFamily="34" charset="0"/>
                <a:ea typeface="隶书" panose="02010509060101010101" pitchFamily="49" charset="-122"/>
              </a:defRPr>
            </a:lvl3pPr>
            <a:lvl4pPr>
              <a:defRPr u="none" strike="noStrike" kern="1200" cap="none" spc="200" normalizeH="0" baseline="0">
                <a:solidFill>
                  <a:schemeClr val="tx1">
                    <a:lumMod val="75000"/>
                    <a:lumOff val="25000"/>
                  </a:schemeClr>
                </a:solidFill>
                <a:uFillTx/>
                <a:latin typeface="Arial" panose="020B0604020202020204" pitchFamily="34" charset="0"/>
                <a:ea typeface="隶书" panose="02010509060101010101" pitchFamily="49" charset="-122"/>
              </a:defRPr>
            </a:lvl4pPr>
            <a:lvl5pPr>
              <a:defRPr u="none" strike="noStrike" kern="1200" cap="none" spc="200" normalizeH="0" baseline="0">
                <a:solidFill>
                  <a:schemeClr val="tx1">
                    <a:lumMod val="75000"/>
                    <a:lumOff val="25000"/>
                  </a:schemeClr>
                </a:solidFill>
                <a:uFillTx/>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10"/>
            </p:custDataLst>
          </p:nvPr>
        </p:nvSpPr>
        <p:spPr>
          <a:xfrm>
            <a:off x="445500" y="5306850"/>
            <a:ext cx="8251200" cy="758700"/>
          </a:xfrm>
        </p:spPr>
        <p:txBody>
          <a:bodyPr>
            <a:normAutofit/>
          </a:bodyPr>
          <a:lstStyle>
            <a:lvl1pPr>
              <a:defRPr u="none" strike="noStrike" kern="1200" cap="none" spc="200" normalizeH="0" baseline="0">
                <a:solidFill>
                  <a:schemeClr val="tx1">
                    <a:lumMod val="75000"/>
                    <a:lumOff val="25000"/>
                  </a:schemeClr>
                </a:solidFill>
                <a:uFillTx/>
                <a:latin typeface="Arial" panose="020B0604020202020204" pitchFamily="34" charset="0"/>
                <a:ea typeface="隶书" panose="02010509060101010101" pitchFamily="49"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导航">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9144000" cy="9144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350">
              <a:latin typeface="隶书" panose="02010509060101010101" pitchFamily="49" charset="-122"/>
              <a:ea typeface="隶书" panose="02010509060101010101" pitchFamily="49" charset="-122"/>
              <a:sym typeface="+mn-ea"/>
            </a:endParaRPr>
          </a:p>
        </p:txBody>
      </p:sp>
      <p:pic>
        <p:nvPicPr>
          <p:cNvPr id="6" name="图片 5" descr="f76a2a8f00faecc1133c9dea9f779311"/>
          <p:cNvPicPr>
            <a:picLocks noChangeAspect="1"/>
          </p:cNvPicPr>
          <p:nvPr userDrawn="1">
            <p:custDataLst>
              <p:tags r:id="rId3"/>
            </p:custDataLst>
          </p:nvPr>
        </p:nvPicPr>
        <p:blipFill>
          <a:blip r:embed="rId4"/>
          <a:stretch>
            <a:fillRect/>
          </a:stretch>
        </p:blipFill>
        <p:spPr>
          <a:xfrm>
            <a:off x="7487126" y="5203863"/>
            <a:ext cx="1656874" cy="1654137"/>
          </a:xfrm>
          <a:prstGeom prst="rect">
            <a:avLst/>
          </a:prstGeom>
        </p:spPr>
      </p:pic>
      <p:sp>
        <p:nvSpPr>
          <p:cNvPr id="2" name="标题 1"/>
          <p:cNvSpPr>
            <a:spLocks noGrp="1"/>
          </p:cNvSpPr>
          <p:nvPr>
            <p:ph type="title"/>
            <p:custDataLst>
              <p:tags r:id="rId5"/>
            </p:custDataLst>
          </p:nvPr>
        </p:nvSpPr>
        <p:spPr>
          <a:xfrm>
            <a:off x="434700" y="292846"/>
            <a:ext cx="8278200" cy="331473"/>
          </a:xfrm>
        </p:spPr>
        <p:txBody>
          <a:bodyPr>
            <a:normAutofit/>
          </a:bodyPr>
          <a:lstStyle>
            <a:lvl1pPr>
              <a:defRPr u="none" strike="noStrike" kern="1200" cap="none" spc="200" normalizeH="0" baseline="0">
                <a:solidFill>
                  <a:schemeClr val="tx1">
                    <a:lumMod val="75000"/>
                    <a:lumOff val="25000"/>
                  </a:schemeClr>
                </a:solidFill>
                <a:uFillTx/>
                <a:latin typeface="Arial" panose="020B0604020202020204" pitchFamily="34" charset="0"/>
                <a:ea typeface="隶书" panose="02010509060101010101" pitchFamily="49"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6"/>
            </p:custDataLst>
          </p:nvPr>
        </p:nvSpPr>
        <p:spPr>
          <a:xfrm>
            <a:off x="322307" y="6349833"/>
            <a:ext cx="2700000" cy="316800"/>
          </a:xfrm>
        </p:spPr>
        <p:txBody>
          <a:bodyPr/>
          <a:lstStyle>
            <a:lvl1pPr>
              <a:defRPr>
                <a:latin typeface="隶书" panose="02010509060101010101" pitchFamily="49" charset="-122"/>
                <a:ea typeface="隶书"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a:xfrm>
            <a:off x="2592000" y="6349833"/>
            <a:ext cx="3960000" cy="316800"/>
          </a:xfrm>
        </p:spPr>
        <p:txBody>
          <a:bodyPr/>
          <a:lstStyle>
            <a:lvl1pPr>
              <a:defRPr>
                <a:latin typeface="隶书" panose="02010509060101010101" pitchFamily="49" charset="-122"/>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8"/>
            </p:custDataLst>
          </p:nvPr>
        </p:nvSpPr>
        <p:spPr>
          <a:xfrm>
            <a:off x="6120450" y="6349833"/>
            <a:ext cx="2700000" cy="316800"/>
          </a:xfrm>
        </p:spPr>
        <p:txBody>
          <a:bodyPr/>
          <a:lstStyle>
            <a:lvl1pPr>
              <a:defRPr>
                <a:latin typeface="隶书" panose="02010509060101010101" pitchFamily="49" charset="-122"/>
                <a:ea typeface="隶书" panose="02010509060101010101" pitchFamily="49"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9"/>
            </p:custDataLst>
          </p:nvPr>
        </p:nvSpPr>
        <p:spPr>
          <a:xfrm>
            <a:off x="434700" y="2025000"/>
            <a:ext cx="4006800" cy="2170800"/>
          </a:xfrm>
        </p:spPr>
        <p:txBody>
          <a:bodyPr>
            <a:normAutofit/>
          </a:bodyPr>
          <a:lstStyle>
            <a:lvl1pPr>
              <a:defRPr u="none" strike="noStrike" kern="1200" cap="none" spc="200" normalizeH="0" baseline="0">
                <a:solidFill>
                  <a:schemeClr val="tx1">
                    <a:lumMod val="75000"/>
                    <a:lumOff val="25000"/>
                  </a:schemeClr>
                </a:solidFill>
                <a:uFillTx/>
                <a:latin typeface="Arial" panose="020B0604020202020204" pitchFamily="34" charset="0"/>
                <a:ea typeface="隶书" panose="02010509060101010101" pitchFamily="49" charset="-122"/>
              </a:defRPr>
            </a:lvl1pPr>
            <a:lvl2pPr>
              <a:defRPr u="none" strike="noStrike" kern="1200" cap="none" spc="200" normalizeH="0" baseline="0">
                <a:solidFill>
                  <a:schemeClr val="tx1">
                    <a:lumMod val="75000"/>
                    <a:lumOff val="25000"/>
                  </a:schemeClr>
                </a:solidFill>
                <a:uFillTx/>
                <a:latin typeface="Arial" panose="020B0604020202020204" pitchFamily="34" charset="0"/>
                <a:ea typeface="隶书" panose="02010509060101010101" pitchFamily="49" charset="-122"/>
              </a:defRPr>
            </a:lvl2pPr>
            <a:lvl3pPr>
              <a:defRPr u="none" strike="noStrike" kern="1200" cap="none" spc="200" normalizeH="0" baseline="0">
                <a:solidFill>
                  <a:schemeClr val="tx1">
                    <a:lumMod val="75000"/>
                    <a:lumOff val="25000"/>
                  </a:schemeClr>
                </a:solidFill>
                <a:uFillTx/>
                <a:latin typeface="Arial" panose="020B0604020202020204" pitchFamily="34" charset="0"/>
                <a:ea typeface="隶书" panose="02010509060101010101" pitchFamily="49" charset="-122"/>
              </a:defRPr>
            </a:lvl3pPr>
            <a:lvl4pPr>
              <a:defRPr u="none" strike="noStrike" kern="1200" cap="none" spc="200" normalizeH="0" baseline="0">
                <a:solidFill>
                  <a:schemeClr val="tx1">
                    <a:lumMod val="75000"/>
                    <a:lumOff val="25000"/>
                  </a:schemeClr>
                </a:solidFill>
                <a:uFillTx/>
                <a:latin typeface="Arial" panose="020B0604020202020204" pitchFamily="34" charset="0"/>
                <a:ea typeface="隶书" panose="02010509060101010101" pitchFamily="49" charset="-122"/>
              </a:defRPr>
            </a:lvl4pPr>
            <a:lvl5pPr>
              <a:defRPr u="none" strike="noStrike" kern="1200" cap="none" spc="200" normalizeH="0" baseline="0">
                <a:solidFill>
                  <a:schemeClr val="tx1">
                    <a:lumMod val="75000"/>
                    <a:lumOff val="25000"/>
                  </a:schemeClr>
                </a:solidFill>
                <a:uFillTx/>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0"/>
            </p:custDataLst>
          </p:nvPr>
        </p:nvSpPr>
        <p:spPr>
          <a:xfrm>
            <a:off x="4681800" y="2025000"/>
            <a:ext cx="4025700" cy="2170800"/>
          </a:xfrm>
        </p:spPr>
        <p:txBody>
          <a:bodyPr>
            <a:normAutofit/>
          </a:bodyPr>
          <a:lstStyle>
            <a:lvl1pPr>
              <a:defRPr u="none" strike="noStrike" kern="1200" cap="none" spc="200" normalizeH="0" baseline="0">
                <a:solidFill>
                  <a:schemeClr val="tx1">
                    <a:lumMod val="75000"/>
                    <a:lumOff val="25000"/>
                  </a:schemeClr>
                </a:solidFill>
                <a:uFillTx/>
                <a:latin typeface="Arial" panose="020B0604020202020204" pitchFamily="34" charset="0"/>
                <a:ea typeface="隶书" panose="02010509060101010101" pitchFamily="49" charset="-122"/>
              </a:defRPr>
            </a:lvl1pPr>
            <a:lvl2pPr>
              <a:defRPr u="none" strike="noStrike" kern="1200" cap="none" spc="200" normalizeH="0" baseline="0">
                <a:solidFill>
                  <a:schemeClr val="tx1">
                    <a:lumMod val="75000"/>
                    <a:lumOff val="25000"/>
                  </a:schemeClr>
                </a:solidFill>
                <a:uFillTx/>
                <a:latin typeface="Arial" panose="020B0604020202020204" pitchFamily="34" charset="0"/>
                <a:ea typeface="隶书" panose="02010509060101010101" pitchFamily="49" charset="-122"/>
              </a:defRPr>
            </a:lvl2pPr>
            <a:lvl3pPr>
              <a:defRPr u="none" strike="noStrike" kern="1200" cap="none" spc="200" normalizeH="0" baseline="0">
                <a:solidFill>
                  <a:schemeClr val="tx1">
                    <a:lumMod val="75000"/>
                    <a:lumOff val="25000"/>
                  </a:schemeClr>
                </a:solidFill>
                <a:uFillTx/>
                <a:latin typeface="Arial" panose="020B0604020202020204" pitchFamily="34" charset="0"/>
                <a:ea typeface="隶书" panose="02010509060101010101" pitchFamily="49" charset="-122"/>
              </a:defRPr>
            </a:lvl3pPr>
            <a:lvl4pPr>
              <a:defRPr u="none" strike="noStrike" kern="1200" cap="none" spc="200" normalizeH="0" baseline="0">
                <a:solidFill>
                  <a:schemeClr val="tx1">
                    <a:lumMod val="75000"/>
                    <a:lumOff val="25000"/>
                  </a:schemeClr>
                </a:solidFill>
                <a:uFillTx/>
                <a:latin typeface="Arial" panose="020B0604020202020204" pitchFamily="34" charset="0"/>
                <a:ea typeface="隶书" panose="02010509060101010101" pitchFamily="49" charset="-122"/>
              </a:defRPr>
            </a:lvl4pPr>
            <a:lvl5pPr>
              <a:defRPr u="none" strike="noStrike" kern="1200" cap="none" spc="200" normalizeH="0" baseline="0">
                <a:solidFill>
                  <a:schemeClr val="tx1">
                    <a:lumMod val="75000"/>
                    <a:lumOff val="25000"/>
                  </a:schemeClr>
                </a:solidFill>
                <a:uFillTx/>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1"/>
            </p:custDataLst>
          </p:nvPr>
        </p:nvSpPr>
        <p:spPr>
          <a:xfrm>
            <a:off x="429300" y="4914450"/>
            <a:ext cx="4006800" cy="585900"/>
          </a:xfrm>
        </p:spPr>
        <p:txBody>
          <a:bodyPr>
            <a:normAutofit/>
          </a:bodyPr>
          <a:lstStyle>
            <a:lvl1pPr>
              <a:defRPr u="none" strike="noStrike" kern="1200" cap="none" spc="200" normalizeH="0" baseline="0">
                <a:solidFill>
                  <a:schemeClr val="tx1">
                    <a:lumMod val="75000"/>
                    <a:lumOff val="25000"/>
                  </a:schemeClr>
                </a:solidFill>
                <a:uFillTx/>
                <a:latin typeface="Arial" panose="020B0604020202020204" pitchFamily="34" charset="0"/>
                <a:ea typeface="隶书" panose="02010509060101010101" pitchFamily="49"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2"/>
            </p:custDataLst>
          </p:nvPr>
        </p:nvSpPr>
        <p:spPr>
          <a:xfrm>
            <a:off x="4689900" y="4910850"/>
            <a:ext cx="4025700" cy="585900"/>
          </a:xfrm>
        </p:spPr>
        <p:txBody>
          <a:bodyPr>
            <a:normAutofit/>
          </a:bodyPr>
          <a:lstStyle>
            <a:lvl1pPr>
              <a:defRPr u="none" strike="noStrike" kern="1200" cap="none" spc="200" normalizeH="0" baseline="0">
                <a:solidFill>
                  <a:schemeClr val="tx1">
                    <a:lumMod val="75000"/>
                    <a:lumOff val="25000"/>
                  </a:schemeClr>
                </a:solidFill>
                <a:uFillTx/>
                <a:latin typeface="Arial" panose="020B0604020202020204" pitchFamily="34" charset="0"/>
                <a:ea typeface="隶书" panose="02010509060101010101" pitchFamily="49"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腰带">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322307" y="6349833"/>
            <a:ext cx="2700000" cy="316800"/>
          </a:xfrm>
        </p:spPr>
        <p:txBody>
          <a:bodyPr/>
          <a:lstStyle>
            <a:lvl1pPr>
              <a:defRPr>
                <a:latin typeface="隶书" panose="02010509060101010101" pitchFamily="49" charset="-122"/>
                <a:ea typeface="隶书"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2592000" y="6349833"/>
            <a:ext cx="3960000" cy="316800"/>
          </a:xfrm>
        </p:spPr>
        <p:txBody>
          <a:bodyPr/>
          <a:lstStyle>
            <a:lvl1pPr>
              <a:defRPr>
                <a:latin typeface="隶书" panose="02010509060101010101" pitchFamily="49" charset="-122"/>
                <a:ea typeface="隶书"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4"/>
            </p:custDataLst>
          </p:nvPr>
        </p:nvSpPr>
        <p:spPr>
          <a:xfrm>
            <a:off x="6120450" y="6349833"/>
            <a:ext cx="2700000" cy="316800"/>
          </a:xfrm>
        </p:spPr>
        <p:txBody>
          <a:bodyPr/>
          <a:lstStyle>
            <a:lvl1pPr>
              <a:defRPr>
                <a:latin typeface="隶书" panose="02010509060101010101" pitchFamily="49" charset="-122"/>
                <a:ea typeface="隶书" panose="02010509060101010101" pitchFamily="49" charset="-122"/>
              </a:defRPr>
            </a:lvl1pPr>
          </a:lstStyle>
          <a:p>
            <a:fld id="{49AE70B2-8BF9-45C0-BB95-33D1B9D3A854}" type="slidenum">
              <a:rPr lang="zh-CN" altLang="en-US" smtClean="0"/>
            </a:fld>
            <a:endParaRPr lang="zh-CN" altLang="en-US" dirty="0"/>
          </a:p>
        </p:txBody>
      </p:sp>
      <p:sp>
        <p:nvSpPr>
          <p:cNvPr id="10" name="矩形 9"/>
          <p:cNvSpPr/>
          <p:nvPr userDrawn="1">
            <p:custDataLst>
              <p:tags r:id="rId5"/>
            </p:custDataLst>
          </p:nvPr>
        </p:nvSpPr>
        <p:spPr>
          <a:xfrm>
            <a:off x="0" y="1576668"/>
            <a:ext cx="9144000" cy="370466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350">
              <a:latin typeface="隶书" panose="02010509060101010101" pitchFamily="49" charset="-122"/>
              <a:ea typeface="隶书" panose="02010509060101010101" pitchFamily="49" charset="-122"/>
              <a:sym typeface="+mn-ea"/>
            </a:endParaRPr>
          </a:p>
        </p:txBody>
      </p:sp>
      <p:pic>
        <p:nvPicPr>
          <p:cNvPr id="6" name="图片 5"/>
          <p:cNvPicPr>
            <a:picLocks noChangeAspect="1"/>
          </p:cNvPicPr>
          <p:nvPr userDrawn="1">
            <p:custDataLst>
              <p:tags r:id="rId6"/>
            </p:custDataLst>
          </p:nvPr>
        </p:nvPicPr>
        <p:blipFill>
          <a:blip r:embed="rId7"/>
          <a:srcRect/>
          <a:stretch>
            <a:fillRect/>
          </a:stretch>
        </p:blipFill>
        <p:spPr>
          <a:xfrm>
            <a:off x="8174123" y="5658394"/>
            <a:ext cx="969878" cy="1199606"/>
          </a:xfrm>
          <a:custGeom>
            <a:avLst/>
            <a:gdLst>
              <a:gd name="connsiteX0" fmla="*/ 0 w 3281725"/>
              <a:gd name="connsiteY0" fmla="*/ 0 h 3044283"/>
              <a:gd name="connsiteX1" fmla="*/ 3281725 w 3281725"/>
              <a:gd name="connsiteY1" fmla="*/ 0 h 3044283"/>
              <a:gd name="connsiteX2" fmla="*/ 3281725 w 3281725"/>
              <a:gd name="connsiteY2" fmla="*/ 3044283 h 3044283"/>
              <a:gd name="connsiteX3" fmla="*/ 0 w 3281725"/>
              <a:gd name="connsiteY3" fmla="*/ 3044283 h 3044283"/>
            </a:gdLst>
            <a:ahLst/>
            <a:cxnLst>
              <a:cxn ang="0">
                <a:pos x="connsiteX0" y="connsiteY0"/>
              </a:cxn>
              <a:cxn ang="0">
                <a:pos x="connsiteX1" y="connsiteY1"/>
              </a:cxn>
              <a:cxn ang="0">
                <a:pos x="connsiteX2" y="connsiteY2"/>
              </a:cxn>
              <a:cxn ang="0">
                <a:pos x="connsiteX3" y="connsiteY3"/>
              </a:cxn>
            </a:cxnLst>
            <a:rect l="l" t="t" r="r" b="b"/>
            <a:pathLst>
              <a:path w="3281725" h="3044283">
                <a:moveTo>
                  <a:pt x="0" y="0"/>
                </a:moveTo>
                <a:lnTo>
                  <a:pt x="3281725" y="0"/>
                </a:lnTo>
                <a:lnTo>
                  <a:pt x="3281725" y="3044283"/>
                </a:lnTo>
                <a:lnTo>
                  <a:pt x="0" y="3044283"/>
                </a:lnTo>
                <a:close/>
              </a:path>
            </a:pathLst>
          </a:custGeom>
        </p:spPr>
      </p:pic>
      <p:pic>
        <p:nvPicPr>
          <p:cNvPr id="16" name="图片 15" descr="d357f2282e3542ae224a59a47730d8c71b9b66b68c92-ORQq8Z_fw658"/>
          <p:cNvPicPr>
            <a:picLocks noChangeAspect="1"/>
          </p:cNvPicPr>
          <p:nvPr userDrawn="1">
            <p:custDataLst>
              <p:tags r:id="rId8"/>
            </p:custDataLst>
          </p:nvPr>
        </p:nvPicPr>
        <p:blipFill>
          <a:blip r:embed="rId9"/>
          <a:stretch>
            <a:fillRect/>
          </a:stretch>
        </p:blipFill>
        <p:spPr>
          <a:xfrm>
            <a:off x="0" y="0"/>
            <a:ext cx="1148715" cy="1531620"/>
          </a:xfrm>
          <a:prstGeom prst="rect">
            <a:avLst/>
          </a:prstGeom>
        </p:spPr>
      </p:pic>
      <p:sp>
        <p:nvSpPr>
          <p:cNvPr id="2" name="标题 1"/>
          <p:cNvSpPr>
            <a:spLocks noGrp="1"/>
          </p:cNvSpPr>
          <p:nvPr>
            <p:ph type="title" hasCustomPrompt="1"/>
            <p:custDataLst>
              <p:tags r:id="rId10"/>
            </p:custDataLst>
          </p:nvPr>
        </p:nvSpPr>
        <p:spPr>
          <a:xfrm>
            <a:off x="1142100" y="1637550"/>
            <a:ext cx="6858000" cy="1790100"/>
          </a:xfrm>
        </p:spPr>
        <p:txBody>
          <a:bodyPr anchor="b">
            <a:normAutofit/>
          </a:bodyPr>
          <a:lstStyle>
            <a:lvl1pPr algn="ctr">
              <a:defRPr sz="4500" u="none" strike="noStrike" kern="1200" cap="none" spc="200" normalizeH="0" baseline="0">
                <a:solidFill>
                  <a:schemeClr val="tx1">
                    <a:lumMod val="75000"/>
                    <a:lumOff val="25000"/>
                  </a:schemeClr>
                </a:solidFill>
                <a:uFillTx/>
                <a:latin typeface="Arial" panose="020B0604020202020204" pitchFamily="34" charset="0"/>
                <a:ea typeface="隶书" panose="02010509060101010101" pitchFamily="49" charset="-122"/>
              </a:defRPr>
            </a:lvl1pPr>
          </a:lstStyle>
          <a:p>
            <a:r>
              <a:rPr lang="zh-CN" altLang="en-US" dirty="0"/>
              <a:t>单击此处编辑标题</a:t>
            </a:r>
            <a:endParaRPr lang="zh-CN" altLang="en-US" dirty="0"/>
          </a:p>
        </p:txBody>
      </p:sp>
      <p:sp>
        <p:nvSpPr>
          <p:cNvPr id="7" name="文本占位符 6"/>
          <p:cNvSpPr>
            <a:spLocks noGrp="1"/>
          </p:cNvSpPr>
          <p:nvPr>
            <p:ph type="body" sz="quarter" idx="13"/>
            <p:custDataLst>
              <p:tags r:id="rId11"/>
            </p:custDataLst>
          </p:nvPr>
        </p:nvSpPr>
        <p:spPr>
          <a:xfrm>
            <a:off x="1141810" y="4069800"/>
            <a:ext cx="6858000" cy="1242000"/>
          </a:xfrm>
        </p:spPr>
        <p:txBody>
          <a:bodyPr>
            <a:normAutofit/>
          </a:bodyPr>
          <a:lstStyle>
            <a:lvl1pPr algn="ctr">
              <a:defRPr u="none" strike="noStrike" kern="1200" cap="none" spc="200" normalizeH="0" baseline="0">
                <a:solidFill>
                  <a:schemeClr val="tx1">
                    <a:lumMod val="75000"/>
                    <a:lumOff val="25000"/>
                  </a:schemeClr>
                </a:solidFill>
                <a:uFillTx/>
                <a:latin typeface="Arial" panose="020B0604020202020204" pitchFamily="34" charset="0"/>
                <a:ea typeface="隶书" panose="02010509060101010101" pitchFamily="49"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26" name="图片 25"/>
          <p:cNvPicPr>
            <a:picLocks noChangeAspect="1"/>
          </p:cNvPicPr>
          <p:nvPr userDrawn="1">
            <p:custDataLst>
              <p:tags r:id="rId2"/>
            </p:custDataLst>
          </p:nvPr>
        </p:nvPicPr>
        <p:blipFill>
          <a:blip r:embed="rId3"/>
          <a:srcRect/>
          <a:stretch>
            <a:fillRect/>
          </a:stretch>
        </p:blipFill>
        <p:spPr>
          <a:xfrm>
            <a:off x="8246167" y="5794585"/>
            <a:ext cx="897832" cy="1110496"/>
          </a:xfrm>
          <a:custGeom>
            <a:avLst/>
            <a:gdLst>
              <a:gd name="connsiteX0" fmla="*/ 0 w 3281725"/>
              <a:gd name="connsiteY0" fmla="*/ 0 h 3044283"/>
              <a:gd name="connsiteX1" fmla="*/ 3281725 w 3281725"/>
              <a:gd name="connsiteY1" fmla="*/ 0 h 3044283"/>
              <a:gd name="connsiteX2" fmla="*/ 3281725 w 3281725"/>
              <a:gd name="connsiteY2" fmla="*/ 3044283 h 3044283"/>
              <a:gd name="connsiteX3" fmla="*/ 0 w 3281725"/>
              <a:gd name="connsiteY3" fmla="*/ 3044283 h 3044283"/>
            </a:gdLst>
            <a:ahLst/>
            <a:cxnLst>
              <a:cxn ang="0">
                <a:pos x="connsiteX0" y="connsiteY0"/>
              </a:cxn>
              <a:cxn ang="0">
                <a:pos x="connsiteX1" y="connsiteY1"/>
              </a:cxn>
              <a:cxn ang="0">
                <a:pos x="connsiteX2" y="connsiteY2"/>
              </a:cxn>
              <a:cxn ang="0">
                <a:pos x="connsiteX3" y="connsiteY3"/>
              </a:cxn>
            </a:cxnLst>
            <a:rect l="l" t="t" r="r" b="b"/>
            <a:pathLst>
              <a:path w="3281725" h="3044283">
                <a:moveTo>
                  <a:pt x="0" y="0"/>
                </a:moveTo>
                <a:lnTo>
                  <a:pt x="3281725" y="0"/>
                </a:lnTo>
                <a:lnTo>
                  <a:pt x="3281725" y="3044283"/>
                </a:lnTo>
                <a:lnTo>
                  <a:pt x="0" y="3044283"/>
                </a:lnTo>
                <a:close/>
              </a:path>
            </a:pathLst>
          </a:custGeom>
        </p:spPr>
      </p:pic>
      <p:sp>
        <p:nvSpPr>
          <p:cNvPr id="2" name="标题 1"/>
          <p:cNvSpPr>
            <a:spLocks noGrp="1"/>
          </p:cNvSpPr>
          <p:nvPr>
            <p:ph type="title"/>
            <p:custDataLst>
              <p:tags r:id="rId4"/>
            </p:custDataLst>
          </p:nvPr>
        </p:nvSpPr>
        <p:spPr>
          <a:xfrm>
            <a:off x="502411" y="498479"/>
            <a:ext cx="8139178" cy="331473"/>
          </a:xfrm>
        </p:spPr>
        <p:txBody>
          <a:bodyPr vert="horz" lIns="101600" tIns="38100" rIns="76200" bIns="38100" rtlCol="0" anchor="t" anchorCtr="0">
            <a:noAutofit/>
          </a:bodyPr>
          <a:lstStyle>
            <a:lvl1pPr marL="0" marR="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5"/>
            </p:custDataLst>
          </p:nvPr>
        </p:nvSpPr>
        <p:spPr>
          <a:xfrm>
            <a:off x="502411" y="1626121"/>
            <a:ext cx="8139178" cy="4041680"/>
          </a:xfrm>
        </p:spPr>
        <p:txBody>
          <a:bodyPr vert="horz" lIns="101600" tIns="0" rIns="82550" bIns="0"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6"/>
            </p:custDataLst>
          </p:nvPr>
        </p:nvSpPr>
        <p:spPr>
          <a:xfrm>
            <a:off x="322307" y="6349833"/>
            <a:ext cx="2700000" cy="316800"/>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7"/>
            </p:custDataLst>
          </p:nvPr>
        </p:nvSpPr>
        <p:spPr>
          <a:xfrm>
            <a:off x="2592000" y="6349833"/>
            <a:ext cx="3960000" cy="316800"/>
          </a:xfrm>
        </p:spPr>
        <p:txBody>
          <a:bodyPr/>
          <a:lstStyle/>
          <a:p>
            <a:endParaRPr lang="zh-CN" altLang="en-US"/>
          </a:p>
        </p:txBody>
      </p:sp>
      <p:sp>
        <p:nvSpPr>
          <p:cNvPr id="6" name="灯片编号占位符 5"/>
          <p:cNvSpPr>
            <a:spLocks noGrp="1"/>
          </p:cNvSpPr>
          <p:nvPr>
            <p:ph type="sldNum" sz="quarter" idx="12"/>
            <p:custDataLst>
              <p:tags r:id="rId8"/>
            </p:custDataLst>
          </p:nvPr>
        </p:nvSpPr>
        <p:spPr>
          <a:xfrm>
            <a:off x="6120450" y="6349833"/>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14" name="矩形 13"/>
          <p:cNvSpPr/>
          <p:nvPr>
            <p:custDataLst>
              <p:tags r:id="rId2"/>
            </p:custDataLst>
          </p:nvPr>
        </p:nvSpPr>
        <p:spPr>
          <a:xfrm>
            <a:off x="-73" y="0"/>
            <a:ext cx="9144073" cy="57147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6" name="矩形 15"/>
          <p:cNvSpPr/>
          <p:nvPr>
            <p:custDataLst>
              <p:tags r:id="rId3"/>
            </p:custDataLst>
          </p:nvPr>
        </p:nvSpPr>
        <p:spPr>
          <a:xfrm>
            <a:off x="0" y="6295274"/>
            <a:ext cx="9144073" cy="56272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8" name="Picture 4" descr="#活动##元素##素材##电商节日素材#..."/>
          <p:cNvPicPr>
            <a:picLocks noChangeAspect="1" noChangeArrowheads="1"/>
          </p:cNvPicPr>
          <p:nvPr>
            <p:custDataLst>
              <p:tags r:id="rId4"/>
            </p:custDataLst>
          </p:nvPr>
        </p:nvPicPr>
        <p:blipFill rotWithShape="1">
          <a:blip r:embed="rId5">
            <a:duotone>
              <a:schemeClr val="bg2">
                <a:shade val="45000"/>
                <a:satMod val="135000"/>
              </a:schemeClr>
              <a:prstClr val="white"/>
            </a:duotone>
          </a:blip>
          <a:srcRect/>
          <a:stretch>
            <a:fillRect/>
          </a:stretch>
        </p:blipFill>
        <p:spPr bwMode="auto">
          <a:xfrm>
            <a:off x="5552599" y="1572974"/>
            <a:ext cx="1223010" cy="450056"/>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9" name="Picture 4" descr="#活动##元素##素材##电商节日素材#..."/>
          <p:cNvPicPr>
            <a:picLocks noChangeAspect="1" noChangeArrowheads="1"/>
          </p:cNvPicPr>
          <p:nvPr>
            <p:custDataLst>
              <p:tags r:id="rId6"/>
            </p:custDataLst>
          </p:nvPr>
        </p:nvPicPr>
        <p:blipFill rotWithShape="1">
          <a:blip r:embed="rId7">
            <a:duotone>
              <a:schemeClr val="bg2">
                <a:shade val="45000"/>
                <a:satMod val="135000"/>
              </a:schemeClr>
              <a:prstClr val="white"/>
            </a:duotone>
          </a:blip>
          <a:srcRect/>
          <a:stretch>
            <a:fillRect/>
          </a:stretch>
        </p:blipFill>
        <p:spPr bwMode="auto">
          <a:xfrm>
            <a:off x="2268058" y="5089798"/>
            <a:ext cx="1108278" cy="407463"/>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custDataLst>
              <p:tags r:id="rId8"/>
            </p:custDataLst>
          </p:nvPr>
        </p:nvSpPr>
        <p:spPr>
          <a:xfrm>
            <a:off x="3047987" y="1623611"/>
            <a:ext cx="3048025" cy="3619529"/>
          </a:xfrm>
          <a:prstGeom prst="rect">
            <a:avLst/>
          </a:prstGeom>
          <a:solidFill>
            <a:srgbClr val="F7E1B8"/>
          </a:solidFill>
          <a:ln>
            <a:noFill/>
          </a:ln>
          <a:effectLst>
            <a:outerShdw blurRad="254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350">
              <a:sym typeface="+mn-ea"/>
            </a:endParaRPr>
          </a:p>
        </p:txBody>
      </p:sp>
      <p:pic>
        <p:nvPicPr>
          <p:cNvPr id="13" name="图片 12"/>
          <p:cNvPicPr>
            <a:picLocks noChangeAspect="1"/>
          </p:cNvPicPr>
          <p:nvPr>
            <p:custDataLst>
              <p:tags r:id="rId9"/>
            </p:custDataLst>
          </p:nvPr>
        </p:nvPicPr>
        <p:blipFill>
          <a:blip r:embed="rId10"/>
          <a:stretch>
            <a:fillRect/>
          </a:stretch>
        </p:blipFill>
        <p:spPr>
          <a:xfrm rot="16200000">
            <a:off x="2762236" y="1900613"/>
            <a:ext cx="3619529" cy="3048025"/>
          </a:xfrm>
          <a:prstGeom prst="rect">
            <a:avLst/>
          </a:prstGeom>
        </p:spPr>
      </p:pic>
      <p:pic>
        <p:nvPicPr>
          <p:cNvPr id="15" name="图片 14" descr="f76a2a8f00faecc1133c9dea9f779311"/>
          <p:cNvPicPr>
            <a:picLocks noChangeAspect="1"/>
          </p:cNvPicPr>
          <p:nvPr>
            <p:custDataLst>
              <p:tags r:id="rId11"/>
            </p:custDataLst>
          </p:nvPr>
        </p:nvPicPr>
        <p:blipFill>
          <a:blip r:embed="rId12"/>
          <a:stretch>
            <a:fillRect/>
          </a:stretch>
        </p:blipFill>
        <p:spPr>
          <a:xfrm>
            <a:off x="6186964" y="3521154"/>
            <a:ext cx="3165158" cy="2370296"/>
          </a:xfrm>
          <a:prstGeom prst="rect">
            <a:avLst/>
          </a:prstGeom>
        </p:spPr>
      </p:pic>
      <p:sp>
        <p:nvSpPr>
          <p:cNvPr id="4" name="日期占位符 3"/>
          <p:cNvSpPr>
            <a:spLocks noGrp="1"/>
          </p:cNvSpPr>
          <p:nvPr>
            <p:ph type="dt" sz="half" idx="10"/>
            <p:custDataLst>
              <p:tags r:id="rId13"/>
            </p:custDataLst>
          </p:nvPr>
        </p:nvSpPr>
        <p:spPr>
          <a:xfrm>
            <a:off x="322307" y="6349833"/>
            <a:ext cx="2700000" cy="316800"/>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4"/>
            </p:custDataLst>
          </p:nvPr>
        </p:nvSpPr>
        <p:spPr>
          <a:xfrm>
            <a:off x="2592000" y="6349833"/>
            <a:ext cx="3960000" cy="316800"/>
          </a:xfrm>
        </p:spPr>
        <p:txBody>
          <a:bodyPr/>
          <a:lstStyle/>
          <a:p>
            <a:endParaRPr lang="zh-CN" altLang="en-US"/>
          </a:p>
        </p:txBody>
      </p:sp>
      <p:sp>
        <p:nvSpPr>
          <p:cNvPr id="6" name="灯片编号占位符 5"/>
          <p:cNvSpPr>
            <a:spLocks noGrp="1"/>
          </p:cNvSpPr>
          <p:nvPr>
            <p:ph type="sldNum" sz="quarter" idx="12"/>
            <p:custDataLst>
              <p:tags r:id="rId15"/>
            </p:custDataLst>
          </p:nvPr>
        </p:nvSpPr>
        <p:spPr>
          <a:xfrm>
            <a:off x="6120450" y="6349833"/>
            <a:ext cx="2700000" cy="316800"/>
          </a:xfrm>
        </p:spPr>
        <p:txBody>
          <a:bodyPr/>
          <a:lstStyle/>
          <a:p>
            <a:fld id="{49AE70B2-8BF9-45C0-BB95-33D1B9D3A854}" type="slidenum">
              <a:rPr lang="zh-CN" altLang="en-US" smtClean="0"/>
            </a:fld>
            <a:endParaRPr lang="zh-CN" altLang="en-US"/>
          </a:p>
        </p:txBody>
      </p:sp>
      <p:sp>
        <p:nvSpPr>
          <p:cNvPr id="12" name="矩形 11"/>
          <p:cNvSpPr/>
          <p:nvPr>
            <p:custDataLst>
              <p:tags r:id="rId16"/>
            </p:custDataLst>
          </p:nvPr>
        </p:nvSpPr>
        <p:spPr>
          <a:xfrm>
            <a:off x="3190864" y="1762112"/>
            <a:ext cx="2762272" cy="3333777"/>
          </a:xfrm>
          <a:prstGeom prst="rect">
            <a:avLst/>
          </a:prstGeom>
          <a:noFill/>
          <a:ln w="38100">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pPr>
            <a:endParaRPr kumimoji="0" lang="zh-CN" altLang="en-US" sz="1015" b="0" i="0" u="none" strike="noStrike" kern="1200" cap="none" spc="0" normalizeH="0" baseline="0" noProof="0">
              <a:ln>
                <a:noFill/>
              </a:ln>
              <a:solidFill>
                <a:prstClr val="black">
                  <a:lumMod val="95000"/>
                  <a:lumOff val="5000"/>
                </a:prstClr>
              </a:solidFill>
              <a:effectLst/>
              <a:uLnTx/>
              <a:uFillTx/>
              <a:latin typeface="隶书" panose="02010509060101010101" pitchFamily="49" charset="-122"/>
              <a:ea typeface="隶书" panose="02010509060101010101" pitchFamily="49" charset="-122"/>
              <a:cs typeface="+mn-cs"/>
            </a:endParaRPr>
          </a:p>
        </p:txBody>
      </p:sp>
      <p:sp>
        <p:nvSpPr>
          <p:cNvPr id="3" name="文本占位符 2"/>
          <p:cNvSpPr>
            <a:spLocks noGrp="1"/>
          </p:cNvSpPr>
          <p:nvPr>
            <p:ph type="body" idx="1" hasCustomPrompt="1"/>
            <p:custDataLst>
              <p:tags r:id="rId17"/>
            </p:custDataLst>
          </p:nvPr>
        </p:nvSpPr>
        <p:spPr>
          <a:xfrm>
            <a:off x="4603910" y="1946810"/>
            <a:ext cx="1086326" cy="3101453"/>
          </a:xfrm>
        </p:spPr>
        <p:txBody>
          <a:bodyPr vert="eaVert" lIns="101600" tIns="38100" rIns="76200" bIns="38100" anchor="b">
            <a:normAutofit/>
          </a:bodyPr>
          <a:lstStyle>
            <a:lvl1pPr marL="0" indent="0" algn="l" eaLnBrk="1" fontAlgn="auto" latinLnBrk="0" hangingPunct="1">
              <a:buNone/>
              <a:defRPr kumimoji="0" lang="zh-CN" altLang="en-US" sz="2100" b="0" i="0" u="none" strike="noStrike" kern="1200" cap="none" spc="200" normalizeH="0" baseline="0" noProof="1">
                <a:solidFill>
                  <a:schemeClr val="tx1"/>
                </a:solidFill>
                <a:uFillTx/>
                <a:latin typeface="Arial" panose="020B0604020202020204" pitchFamily="34" charset="0"/>
                <a:ea typeface="隶书" panose="02010509060101010101" pitchFamily="49" charset="-122"/>
                <a:cs typeface="+mn-cs"/>
                <a:sym typeface="+mn-ea"/>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dirty="0"/>
              <a:t>单击此处编辑文本</a:t>
            </a:r>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12" name="图片 11"/>
          <p:cNvPicPr>
            <a:picLocks noChangeAspect="1"/>
          </p:cNvPicPr>
          <p:nvPr userDrawn="1">
            <p:custDataLst>
              <p:tags r:id="rId2"/>
            </p:custDataLst>
          </p:nvPr>
        </p:nvPicPr>
        <p:blipFill>
          <a:blip r:embed="rId3"/>
          <a:srcRect/>
          <a:stretch>
            <a:fillRect/>
          </a:stretch>
        </p:blipFill>
        <p:spPr>
          <a:xfrm>
            <a:off x="8246167" y="5794585"/>
            <a:ext cx="897832" cy="1110496"/>
          </a:xfrm>
          <a:custGeom>
            <a:avLst/>
            <a:gdLst>
              <a:gd name="connsiteX0" fmla="*/ 0 w 3281725"/>
              <a:gd name="connsiteY0" fmla="*/ 0 h 3044283"/>
              <a:gd name="connsiteX1" fmla="*/ 3281725 w 3281725"/>
              <a:gd name="connsiteY1" fmla="*/ 0 h 3044283"/>
              <a:gd name="connsiteX2" fmla="*/ 3281725 w 3281725"/>
              <a:gd name="connsiteY2" fmla="*/ 3044283 h 3044283"/>
              <a:gd name="connsiteX3" fmla="*/ 0 w 3281725"/>
              <a:gd name="connsiteY3" fmla="*/ 3044283 h 3044283"/>
            </a:gdLst>
            <a:ahLst/>
            <a:cxnLst>
              <a:cxn ang="0">
                <a:pos x="connsiteX0" y="connsiteY0"/>
              </a:cxn>
              <a:cxn ang="0">
                <a:pos x="connsiteX1" y="connsiteY1"/>
              </a:cxn>
              <a:cxn ang="0">
                <a:pos x="connsiteX2" y="connsiteY2"/>
              </a:cxn>
              <a:cxn ang="0">
                <a:pos x="connsiteX3" y="connsiteY3"/>
              </a:cxn>
            </a:cxnLst>
            <a:rect l="l" t="t" r="r" b="b"/>
            <a:pathLst>
              <a:path w="3281725" h="3044283">
                <a:moveTo>
                  <a:pt x="0" y="0"/>
                </a:moveTo>
                <a:lnTo>
                  <a:pt x="3281725" y="0"/>
                </a:lnTo>
                <a:lnTo>
                  <a:pt x="3281725" y="3044283"/>
                </a:lnTo>
                <a:lnTo>
                  <a:pt x="0" y="3044283"/>
                </a:lnTo>
                <a:close/>
              </a:path>
            </a:pathLst>
          </a:custGeom>
        </p:spPr>
      </p:pic>
      <p:sp>
        <p:nvSpPr>
          <p:cNvPr id="2" name="标题 1"/>
          <p:cNvSpPr>
            <a:spLocks noGrp="1"/>
          </p:cNvSpPr>
          <p:nvPr>
            <p:ph type="title"/>
            <p:custDataLst>
              <p:tags r:id="rId4"/>
            </p:custDataLst>
          </p:nvPr>
        </p:nvSpPr>
        <p:spPr>
          <a:xfrm>
            <a:off x="502411" y="498479"/>
            <a:ext cx="8139178" cy="331473"/>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5"/>
            </p:custDataLst>
          </p:nvPr>
        </p:nvSpPr>
        <p:spPr>
          <a:xfrm>
            <a:off x="502447" y="1626121"/>
            <a:ext cx="3962432" cy="4041680"/>
          </a:xfrm>
        </p:spPr>
        <p:txBody>
          <a:bodyPr vert="horz" lIns="101600" tIns="0" rIns="82550" bIns="0"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6"/>
            </p:custDataLst>
          </p:nvPr>
        </p:nvSpPr>
        <p:spPr>
          <a:xfrm>
            <a:off x="4679158" y="1626121"/>
            <a:ext cx="3962432" cy="4041680"/>
          </a:xfrm>
        </p:spPr>
        <p:txBody>
          <a:bodyPr>
            <a:noAutofit/>
          </a:bodyPr>
          <a:lstStyle>
            <a:lvl1pPr>
              <a:defRPr sz="1200">
                <a:solidFill>
                  <a:schemeClr val="tx1">
                    <a:lumMod val="75000"/>
                    <a:lumOff val="25000"/>
                  </a:schemeClr>
                </a:solidFill>
                <a:latin typeface="隶书" panose="02010509060101010101" pitchFamily="49" charset="-122"/>
                <a:ea typeface="隶书" panose="02010509060101010101" pitchFamily="49" charset="-122"/>
              </a:defRPr>
            </a:lvl1pPr>
            <a:lvl2pPr>
              <a:defRPr sz="1200">
                <a:solidFill>
                  <a:schemeClr val="tx1">
                    <a:lumMod val="75000"/>
                    <a:lumOff val="25000"/>
                  </a:schemeClr>
                </a:solidFill>
                <a:latin typeface="隶书" panose="02010509060101010101" pitchFamily="49" charset="-122"/>
                <a:ea typeface="隶书" panose="02010509060101010101" pitchFamily="49" charset="-122"/>
              </a:defRPr>
            </a:lvl2pPr>
            <a:lvl3pPr>
              <a:defRPr sz="1200">
                <a:solidFill>
                  <a:schemeClr val="tx1">
                    <a:lumMod val="75000"/>
                    <a:lumOff val="25000"/>
                  </a:schemeClr>
                </a:solidFill>
                <a:latin typeface="隶书" panose="02010509060101010101" pitchFamily="49" charset="-122"/>
                <a:ea typeface="隶书" panose="02010509060101010101" pitchFamily="49" charset="-122"/>
              </a:defRPr>
            </a:lvl3pPr>
            <a:lvl4pPr>
              <a:defRPr sz="1200">
                <a:solidFill>
                  <a:schemeClr val="tx1">
                    <a:lumMod val="75000"/>
                    <a:lumOff val="25000"/>
                  </a:schemeClr>
                </a:solidFill>
                <a:latin typeface="隶书" panose="02010509060101010101" pitchFamily="49" charset="-122"/>
                <a:ea typeface="隶书" panose="02010509060101010101" pitchFamily="49" charset="-122"/>
              </a:defRPr>
            </a:lvl4pPr>
            <a:lvl5pPr>
              <a:defRPr sz="1200">
                <a:solidFill>
                  <a:schemeClr val="tx1">
                    <a:lumMod val="75000"/>
                    <a:lumOff val="25000"/>
                  </a:schemeClr>
                </a:solidFill>
                <a:latin typeface="隶书" panose="02010509060101010101" pitchFamily="49" charset="-122"/>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7"/>
            </p:custDataLst>
          </p:nvPr>
        </p:nvSpPr>
        <p:spPr>
          <a:xfrm>
            <a:off x="322307" y="6349833"/>
            <a:ext cx="2700000" cy="316800"/>
          </a:xfrm>
        </p:spPr>
        <p:txBody>
          <a:bodyPr/>
          <a:lstStyle>
            <a:lvl1pPr>
              <a:defRPr>
                <a:latin typeface="隶书" panose="02010509060101010101" pitchFamily="49" charset="-122"/>
                <a:ea typeface="隶书" panose="02010509060101010101" pitchFamily="49" charset="-122"/>
              </a:defRPr>
            </a:lvl1p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8"/>
            </p:custDataLst>
          </p:nvPr>
        </p:nvSpPr>
        <p:spPr>
          <a:xfrm>
            <a:off x="2592000" y="6349833"/>
            <a:ext cx="3960000" cy="316800"/>
          </a:xfrm>
        </p:spPr>
        <p:txBody>
          <a:bodyPr/>
          <a:lstStyle>
            <a:lvl1pPr>
              <a:defRPr>
                <a:latin typeface="隶书" panose="02010509060101010101" pitchFamily="49" charset="-122"/>
                <a:ea typeface="隶书" panose="02010509060101010101" pitchFamily="49" charset="-122"/>
              </a:defRPr>
            </a:lvl1pPr>
          </a:lstStyle>
          <a:p>
            <a:endParaRPr lang="zh-CN" altLang="en-US"/>
          </a:p>
        </p:txBody>
      </p:sp>
      <p:sp>
        <p:nvSpPr>
          <p:cNvPr id="7" name="灯片编号占位符 6"/>
          <p:cNvSpPr>
            <a:spLocks noGrp="1"/>
          </p:cNvSpPr>
          <p:nvPr>
            <p:ph type="sldNum" sz="quarter" idx="12"/>
            <p:custDataLst>
              <p:tags r:id="rId9"/>
            </p:custDataLst>
          </p:nvPr>
        </p:nvSpPr>
        <p:spPr>
          <a:xfrm>
            <a:off x="6120450" y="6349833"/>
            <a:ext cx="2700000" cy="316800"/>
          </a:xfrm>
        </p:spPr>
        <p:txBody>
          <a:bodyPr/>
          <a:lstStyle>
            <a:lvl1pPr>
              <a:defRPr>
                <a:latin typeface="隶书" panose="02010509060101010101" pitchFamily="49" charset="-122"/>
                <a:ea typeface="隶书" panose="02010509060101010101" pitchFamily="49"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4" name="图片 13"/>
          <p:cNvPicPr>
            <a:picLocks noChangeAspect="1"/>
          </p:cNvPicPr>
          <p:nvPr userDrawn="1">
            <p:custDataLst>
              <p:tags r:id="rId2"/>
            </p:custDataLst>
          </p:nvPr>
        </p:nvPicPr>
        <p:blipFill>
          <a:blip r:embed="rId3"/>
          <a:srcRect/>
          <a:stretch>
            <a:fillRect/>
          </a:stretch>
        </p:blipFill>
        <p:spPr>
          <a:xfrm>
            <a:off x="8246167" y="5794585"/>
            <a:ext cx="897832" cy="1110496"/>
          </a:xfrm>
          <a:custGeom>
            <a:avLst/>
            <a:gdLst>
              <a:gd name="connsiteX0" fmla="*/ 0 w 3281725"/>
              <a:gd name="connsiteY0" fmla="*/ 0 h 3044283"/>
              <a:gd name="connsiteX1" fmla="*/ 3281725 w 3281725"/>
              <a:gd name="connsiteY1" fmla="*/ 0 h 3044283"/>
              <a:gd name="connsiteX2" fmla="*/ 3281725 w 3281725"/>
              <a:gd name="connsiteY2" fmla="*/ 3044283 h 3044283"/>
              <a:gd name="connsiteX3" fmla="*/ 0 w 3281725"/>
              <a:gd name="connsiteY3" fmla="*/ 3044283 h 3044283"/>
            </a:gdLst>
            <a:ahLst/>
            <a:cxnLst>
              <a:cxn ang="0">
                <a:pos x="connsiteX0" y="connsiteY0"/>
              </a:cxn>
              <a:cxn ang="0">
                <a:pos x="connsiteX1" y="connsiteY1"/>
              </a:cxn>
              <a:cxn ang="0">
                <a:pos x="connsiteX2" y="connsiteY2"/>
              </a:cxn>
              <a:cxn ang="0">
                <a:pos x="connsiteX3" y="connsiteY3"/>
              </a:cxn>
            </a:cxnLst>
            <a:rect l="l" t="t" r="r" b="b"/>
            <a:pathLst>
              <a:path w="3281725" h="3044283">
                <a:moveTo>
                  <a:pt x="0" y="0"/>
                </a:moveTo>
                <a:lnTo>
                  <a:pt x="3281725" y="0"/>
                </a:lnTo>
                <a:lnTo>
                  <a:pt x="3281725" y="3044283"/>
                </a:lnTo>
                <a:lnTo>
                  <a:pt x="0" y="3044283"/>
                </a:lnTo>
                <a:close/>
              </a:path>
            </a:pathLst>
          </a:custGeom>
        </p:spPr>
      </p:pic>
      <p:sp>
        <p:nvSpPr>
          <p:cNvPr id="2" name="标题 1"/>
          <p:cNvSpPr>
            <a:spLocks noGrp="1"/>
          </p:cNvSpPr>
          <p:nvPr>
            <p:ph type="title"/>
            <p:custDataLst>
              <p:tags r:id="rId4"/>
            </p:custDataLst>
          </p:nvPr>
        </p:nvSpPr>
        <p:spPr>
          <a:xfrm>
            <a:off x="502411" y="498479"/>
            <a:ext cx="8139178" cy="331473"/>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5"/>
            </p:custDataLst>
          </p:nvPr>
        </p:nvSpPr>
        <p:spPr>
          <a:xfrm>
            <a:off x="502447" y="1000133"/>
            <a:ext cx="3962432" cy="285752"/>
          </a:xfrm>
        </p:spPr>
        <p:txBody>
          <a:bodyPr lIns="101600" tIns="38100" rIns="76200" bIns="38100" anchor="t" anchorCtr="0">
            <a:noAutofit/>
          </a:bodyPr>
          <a:lstStyle>
            <a:lvl1pPr marL="0" indent="0" eaLnBrk="1" fontAlgn="auto" latinLnBrk="0" hangingPunct="1">
              <a:lnSpc>
                <a:spcPct val="100000"/>
              </a:lnSpc>
              <a:spcAft>
                <a:spcPts val="0"/>
              </a:spcAft>
              <a:buNone/>
              <a:defRPr sz="1500" b="0" u="none" strike="noStrike" kern="1200" cap="none" spc="200" normalizeH="0" baseline="0">
                <a:solidFill>
                  <a:schemeClr val="tx1">
                    <a:lumMod val="75000"/>
                    <a:lumOff val="25000"/>
                  </a:schemeClr>
                </a:solidFill>
                <a:uFillTx/>
                <a:latin typeface="隶书" panose="02010509060101010101" pitchFamily="49" charset="-122"/>
                <a:ea typeface="隶书" panose="02010509060101010101" pitchFamily="49" charset="-122"/>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6"/>
            </p:custDataLst>
          </p:nvPr>
        </p:nvSpPr>
        <p:spPr>
          <a:xfrm>
            <a:off x="502444" y="2023369"/>
            <a:ext cx="3962400" cy="3701064"/>
          </a:xfrm>
        </p:spPr>
        <p:txBody>
          <a:bodyPr vert="horz" lIns="101600" tIns="0" rIns="82550" bIns="0"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7"/>
            </p:custDataLst>
          </p:nvPr>
        </p:nvSpPr>
        <p:spPr>
          <a:xfrm>
            <a:off x="4676812" y="1000133"/>
            <a:ext cx="3962432" cy="285752"/>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1500" b="0" i="0" u="none" strike="noStrike" kern="1200" cap="none" spc="20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n-cs"/>
                <a:sym typeface="+mn-e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8"/>
            </p:custDataLst>
          </p:nvPr>
        </p:nvSpPr>
        <p:spPr>
          <a:xfrm>
            <a:off x="4676812" y="2023369"/>
            <a:ext cx="3962432" cy="3701064"/>
          </a:xfrm>
        </p:spPr>
        <p:txBody>
          <a:bodyPr vert="horz" lIns="101600" tIns="0" rIns="82550" bIns="0"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9"/>
            </p:custDataLst>
          </p:nvPr>
        </p:nvSpPr>
        <p:spPr>
          <a:xfrm>
            <a:off x="322307" y="6349833"/>
            <a:ext cx="2700000" cy="316800"/>
          </a:xfrm>
        </p:spPr>
        <p:txBody>
          <a:bodyPr/>
          <a:lstStyle>
            <a:lvl1pPr>
              <a:defRPr>
                <a:latin typeface="隶书" panose="02010509060101010101" pitchFamily="49" charset="-122"/>
                <a:ea typeface="隶书" panose="02010509060101010101" pitchFamily="49" charset="-122"/>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10"/>
            </p:custDataLst>
          </p:nvPr>
        </p:nvSpPr>
        <p:spPr>
          <a:xfrm>
            <a:off x="2592000" y="6349833"/>
            <a:ext cx="3960000" cy="316800"/>
          </a:xfrm>
        </p:spPr>
        <p:txBody>
          <a:bodyPr/>
          <a:lstStyle>
            <a:lvl1pPr>
              <a:defRPr>
                <a:latin typeface="隶书" panose="02010509060101010101" pitchFamily="49" charset="-122"/>
                <a:ea typeface="隶书" panose="02010509060101010101" pitchFamily="49" charset="-122"/>
              </a:defRPr>
            </a:lvl1pPr>
          </a:lstStyle>
          <a:p>
            <a:endParaRPr lang="zh-CN" altLang="en-US"/>
          </a:p>
        </p:txBody>
      </p:sp>
      <p:sp>
        <p:nvSpPr>
          <p:cNvPr id="9" name="灯片编号占位符 8"/>
          <p:cNvSpPr>
            <a:spLocks noGrp="1"/>
          </p:cNvSpPr>
          <p:nvPr>
            <p:ph type="sldNum" sz="quarter" idx="12"/>
            <p:custDataLst>
              <p:tags r:id="rId11"/>
            </p:custDataLst>
          </p:nvPr>
        </p:nvSpPr>
        <p:spPr>
          <a:xfrm>
            <a:off x="6120450" y="6349833"/>
            <a:ext cx="2700000" cy="316800"/>
          </a:xfrm>
        </p:spPr>
        <p:txBody>
          <a:bodyPr/>
          <a:lstStyle>
            <a:lvl1pPr>
              <a:defRPr>
                <a:latin typeface="隶书" panose="02010509060101010101" pitchFamily="49" charset="-122"/>
                <a:ea typeface="隶书" panose="02010509060101010101" pitchFamily="49"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6" name="矩形 5"/>
          <p:cNvSpPr/>
          <p:nvPr userDrawn="1">
            <p:custDataLst>
              <p:tags r:id="rId2"/>
            </p:custDataLst>
          </p:nvPr>
        </p:nvSpPr>
        <p:spPr>
          <a:xfrm>
            <a:off x="285716" y="1142982"/>
            <a:ext cx="8561700" cy="4572037"/>
          </a:xfrm>
          <a:prstGeom prst="rect">
            <a:avLst/>
          </a:prstGeom>
          <a:solidFill>
            <a:srgbClr val="F7E1B8"/>
          </a:solidFill>
          <a:ln>
            <a:noFill/>
          </a:ln>
          <a:effectLst>
            <a:outerShdw blurRad="254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350">
              <a:latin typeface="隶书" panose="02010509060101010101" pitchFamily="49" charset="-122"/>
              <a:ea typeface="隶书" panose="02010509060101010101" pitchFamily="49" charset="-122"/>
              <a:sym typeface="+mn-ea"/>
            </a:endParaRPr>
          </a:p>
        </p:txBody>
      </p:sp>
      <p:pic>
        <p:nvPicPr>
          <p:cNvPr id="7" name="图片 6"/>
          <p:cNvPicPr>
            <a:picLocks noChangeAspect="1"/>
          </p:cNvPicPr>
          <p:nvPr userDrawn="1">
            <p:custDataLst>
              <p:tags r:id="rId3"/>
            </p:custDataLst>
          </p:nvPr>
        </p:nvPicPr>
        <p:blipFill>
          <a:blip r:embed="rId4"/>
          <a:stretch>
            <a:fillRect/>
          </a:stretch>
        </p:blipFill>
        <p:spPr>
          <a:xfrm rot="5400000">
            <a:off x="2276691" y="-856009"/>
            <a:ext cx="4581094" cy="8582096"/>
          </a:xfrm>
          <a:prstGeom prst="rect">
            <a:avLst/>
          </a:prstGeom>
        </p:spPr>
      </p:pic>
      <p:sp>
        <p:nvSpPr>
          <p:cNvPr id="2" name="标题 1"/>
          <p:cNvSpPr>
            <a:spLocks noGrp="1"/>
          </p:cNvSpPr>
          <p:nvPr>
            <p:ph type="title"/>
            <p:custDataLst>
              <p:tags r:id="rId5"/>
            </p:custDataLst>
          </p:nvPr>
        </p:nvSpPr>
        <p:spPr>
          <a:xfrm>
            <a:off x="502411" y="498476"/>
            <a:ext cx="8139178" cy="331473"/>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j-cs"/>
                <a:sym typeface="+mn-ea"/>
              </a:defRPr>
            </a:lvl1pPr>
          </a:lstStyle>
          <a:p>
            <a:pPr lvl="0"/>
            <a:r>
              <a:rPr dirty="0">
                <a:sym typeface="+mn-ea"/>
              </a:rPr>
              <a:t>单击此处编辑母版标题样式</a:t>
            </a:r>
            <a:endParaRPr dirty="0">
              <a:sym typeface="+mn-ea"/>
            </a:endParaRPr>
          </a:p>
        </p:txBody>
      </p:sp>
      <p:sp>
        <p:nvSpPr>
          <p:cNvPr id="3" name="日期占位符 2"/>
          <p:cNvSpPr>
            <a:spLocks noGrp="1"/>
          </p:cNvSpPr>
          <p:nvPr>
            <p:ph type="dt" sz="half" idx="10"/>
            <p:custDataLst>
              <p:tags r:id="rId6"/>
            </p:custDataLst>
          </p:nvPr>
        </p:nvSpPr>
        <p:spPr>
          <a:xfrm>
            <a:off x="322307" y="6349833"/>
            <a:ext cx="2700000" cy="316800"/>
          </a:xfrm>
        </p:spPr>
        <p:txBody>
          <a:bodyPr/>
          <a:lstStyle>
            <a:lvl1pPr>
              <a:defRPr>
                <a:latin typeface="隶书" panose="02010509060101010101" pitchFamily="49" charset="-122"/>
                <a:ea typeface="隶书"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a:xfrm>
            <a:off x="2592000" y="6349833"/>
            <a:ext cx="3960000" cy="316800"/>
          </a:xfrm>
        </p:spPr>
        <p:txBody>
          <a:bodyPr/>
          <a:lstStyle>
            <a:lvl1pPr>
              <a:defRPr>
                <a:latin typeface="隶书" panose="02010509060101010101" pitchFamily="49" charset="-122"/>
                <a:ea typeface="隶书" panose="02010509060101010101" pitchFamily="49" charset="-122"/>
              </a:defRPr>
            </a:lvl1pPr>
          </a:lstStyle>
          <a:p>
            <a:endParaRPr lang="zh-CN" altLang="en-US"/>
          </a:p>
        </p:txBody>
      </p:sp>
      <p:sp>
        <p:nvSpPr>
          <p:cNvPr id="5" name="灯片编号占位符 4"/>
          <p:cNvSpPr>
            <a:spLocks noGrp="1"/>
          </p:cNvSpPr>
          <p:nvPr>
            <p:ph type="sldNum" sz="quarter" idx="12"/>
            <p:custDataLst>
              <p:tags r:id="rId8"/>
            </p:custDataLst>
          </p:nvPr>
        </p:nvSpPr>
        <p:spPr>
          <a:xfrm>
            <a:off x="6120450" y="6349833"/>
            <a:ext cx="2700000" cy="316800"/>
          </a:xfrm>
        </p:spPr>
        <p:txBody>
          <a:bodyPr/>
          <a:lstStyle>
            <a:lvl1pPr>
              <a:defRPr>
                <a:latin typeface="隶书" panose="02010509060101010101" pitchFamily="49" charset="-122"/>
                <a:ea typeface="隶书" panose="02010509060101010101" pitchFamily="49"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322307" y="6349833"/>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2592000" y="6349833"/>
            <a:ext cx="3960000" cy="316800"/>
          </a:xfrm>
        </p:spPr>
        <p:txBody>
          <a:bodyPr/>
          <a:lstStyle/>
          <a:p>
            <a:endParaRPr lang="zh-CN" altLang="en-US" dirty="0"/>
          </a:p>
        </p:txBody>
      </p:sp>
      <p:sp>
        <p:nvSpPr>
          <p:cNvPr id="5" name="灯片编号占位符 4"/>
          <p:cNvSpPr>
            <a:spLocks noGrp="1"/>
          </p:cNvSpPr>
          <p:nvPr>
            <p:ph type="sldNum" sz="quarter" idx="12"/>
            <p:custDataLst>
              <p:tags r:id="rId4"/>
            </p:custDataLst>
          </p:nvPr>
        </p:nvSpPr>
        <p:spPr>
          <a:xfrm>
            <a:off x="6120450" y="6349833"/>
            <a:ext cx="2700000" cy="316800"/>
          </a:xfrm>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12" name="图片 11"/>
          <p:cNvPicPr>
            <a:picLocks noChangeAspect="1"/>
          </p:cNvPicPr>
          <p:nvPr userDrawn="1">
            <p:custDataLst>
              <p:tags r:id="rId2"/>
            </p:custDataLst>
          </p:nvPr>
        </p:nvPicPr>
        <p:blipFill>
          <a:blip r:embed="rId3"/>
          <a:srcRect/>
          <a:stretch>
            <a:fillRect/>
          </a:stretch>
        </p:blipFill>
        <p:spPr>
          <a:xfrm>
            <a:off x="8246167" y="5794585"/>
            <a:ext cx="897832" cy="1110496"/>
          </a:xfrm>
          <a:custGeom>
            <a:avLst/>
            <a:gdLst>
              <a:gd name="connsiteX0" fmla="*/ 0 w 3281725"/>
              <a:gd name="connsiteY0" fmla="*/ 0 h 3044283"/>
              <a:gd name="connsiteX1" fmla="*/ 3281725 w 3281725"/>
              <a:gd name="connsiteY1" fmla="*/ 0 h 3044283"/>
              <a:gd name="connsiteX2" fmla="*/ 3281725 w 3281725"/>
              <a:gd name="connsiteY2" fmla="*/ 3044283 h 3044283"/>
              <a:gd name="connsiteX3" fmla="*/ 0 w 3281725"/>
              <a:gd name="connsiteY3" fmla="*/ 3044283 h 3044283"/>
            </a:gdLst>
            <a:ahLst/>
            <a:cxnLst>
              <a:cxn ang="0">
                <a:pos x="connsiteX0" y="connsiteY0"/>
              </a:cxn>
              <a:cxn ang="0">
                <a:pos x="connsiteX1" y="connsiteY1"/>
              </a:cxn>
              <a:cxn ang="0">
                <a:pos x="connsiteX2" y="connsiteY2"/>
              </a:cxn>
              <a:cxn ang="0">
                <a:pos x="connsiteX3" y="connsiteY3"/>
              </a:cxn>
            </a:cxnLst>
            <a:rect l="l" t="t" r="r" b="b"/>
            <a:pathLst>
              <a:path w="3281725" h="3044283">
                <a:moveTo>
                  <a:pt x="0" y="0"/>
                </a:moveTo>
                <a:lnTo>
                  <a:pt x="3281725" y="0"/>
                </a:lnTo>
                <a:lnTo>
                  <a:pt x="3281725" y="3044283"/>
                </a:lnTo>
                <a:lnTo>
                  <a:pt x="0" y="3044283"/>
                </a:lnTo>
                <a:close/>
              </a:path>
            </a:pathLst>
          </a:custGeom>
        </p:spPr>
      </p:pic>
      <p:sp>
        <p:nvSpPr>
          <p:cNvPr id="2" name="标题 1"/>
          <p:cNvSpPr>
            <a:spLocks noGrp="1"/>
          </p:cNvSpPr>
          <p:nvPr>
            <p:ph type="title"/>
            <p:custDataLst>
              <p:tags r:id="rId4"/>
            </p:custDataLst>
          </p:nvPr>
        </p:nvSpPr>
        <p:spPr>
          <a:xfrm>
            <a:off x="502447" y="498479"/>
            <a:ext cx="8139178" cy="331473"/>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j-cs"/>
                <a:sym typeface="+mn-ea"/>
              </a:defRPr>
            </a:lvl1pPr>
          </a:lstStyle>
          <a:p>
            <a:pPr lvl="0"/>
            <a:r>
              <a:rPr dirty="0">
                <a:sym typeface="+mn-ea"/>
              </a:rPr>
              <a:t>单击此处编辑母版标题样式</a:t>
            </a:r>
            <a:endParaRPr dirty="0">
              <a:sym typeface="+mn-ea"/>
            </a:endParaRPr>
          </a:p>
        </p:txBody>
      </p:sp>
      <p:sp>
        <p:nvSpPr>
          <p:cNvPr id="3" name="图片占位符 2"/>
          <p:cNvSpPr>
            <a:spLocks noGrp="1"/>
          </p:cNvSpPr>
          <p:nvPr>
            <p:ph type="pic" idx="1"/>
            <p:custDataLst>
              <p:tags r:id="rId5"/>
            </p:custDataLst>
          </p:nvPr>
        </p:nvSpPr>
        <p:spPr>
          <a:xfrm>
            <a:off x="502447" y="1626121"/>
            <a:ext cx="3962432" cy="4041680"/>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200" b="0" i="0" u="none" strike="noStrike" kern="1200" cap="none" spc="15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mn-lt"/>
                <a:ea typeface="+mn-ea"/>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6"/>
            </p:custDataLst>
          </p:nvPr>
        </p:nvSpPr>
        <p:spPr>
          <a:xfrm>
            <a:off x="4679194" y="1626121"/>
            <a:ext cx="3962432" cy="4041680"/>
          </a:xfrm>
        </p:spPr>
        <p:txBody>
          <a:bodyPr vert="horz" lIns="101600" tIns="0" rIns="82550" bIns="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7"/>
            </p:custDataLst>
          </p:nvPr>
        </p:nvSpPr>
        <p:spPr>
          <a:xfrm>
            <a:off x="322307" y="6349833"/>
            <a:ext cx="2700000" cy="316800"/>
          </a:xfrm>
        </p:spPr>
        <p:txBody>
          <a:bodyPr/>
          <a:lstStyle>
            <a:lvl1pPr>
              <a:defRPr>
                <a:latin typeface="隶书" panose="02010509060101010101" pitchFamily="49" charset="-122"/>
                <a:ea typeface="隶书" panose="02010509060101010101" pitchFamily="49" charset="-122"/>
              </a:defRPr>
            </a:lvl1p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8"/>
            </p:custDataLst>
          </p:nvPr>
        </p:nvSpPr>
        <p:spPr>
          <a:xfrm>
            <a:off x="2592000" y="6349833"/>
            <a:ext cx="3960000" cy="316800"/>
          </a:xfrm>
        </p:spPr>
        <p:txBody>
          <a:bodyPr/>
          <a:lstStyle>
            <a:lvl1pPr>
              <a:defRPr>
                <a:latin typeface="隶书" panose="02010509060101010101" pitchFamily="49" charset="-122"/>
                <a:ea typeface="隶书" panose="02010509060101010101" pitchFamily="49" charset="-122"/>
              </a:defRPr>
            </a:lvl1pPr>
          </a:lstStyle>
          <a:p>
            <a:endParaRPr lang="zh-CN" altLang="en-US" dirty="0"/>
          </a:p>
        </p:txBody>
      </p:sp>
      <p:sp>
        <p:nvSpPr>
          <p:cNvPr id="7" name="灯片编号占位符 6"/>
          <p:cNvSpPr>
            <a:spLocks noGrp="1"/>
          </p:cNvSpPr>
          <p:nvPr>
            <p:ph type="sldNum" sz="quarter" idx="12"/>
            <p:custDataLst>
              <p:tags r:id="rId9"/>
            </p:custDataLst>
          </p:nvPr>
        </p:nvSpPr>
        <p:spPr>
          <a:xfrm>
            <a:off x="6120450" y="6349833"/>
            <a:ext cx="2700000" cy="316800"/>
          </a:xfrm>
        </p:spPr>
        <p:txBody>
          <a:bodyPr/>
          <a:lstStyle>
            <a:lvl1pPr>
              <a:defRPr>
                <a:latin typeface="隶书" panose="02010509060101010101" pitchFamily="49" charset="-122"/>
                <a:ea typeface="隶书" panose="02010509060101010101" pitchFamily="49" charset="-122"/>
              </a:defRPr>
            </a:lvl1pPr>
          </a:lstStyle>
          <a:p>
            <a:fld id="{FABC47A4-756D-490B-A52F-7D9E2C9FC05F}"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pic>
        <p:nvPicPr>
          <p:cNvPr id="11" name="图片 10"/>
          <p:cNvPicPr>
            <a:picLocks noChangeAspect="1"/>
          </p:cNvPicPr>
          <p:nvPr userDrawn="1">
            <p:custDataLst>
              <p:tags r:id="rId2"/>
            </p:custDataLst>
          </p:nvPr>
        </p:nvPicPr>
        <p:blipFill>
          <a:blip r:embed="rId3"/>
          <a:srcRect/>
          <a:stretch>
            <a:fillRect/>
          </a:stretch>
        </p:blipFill>
        <p:spPr>
          <a:xfrm>
            <a:off x="8246167" y="5794585"/>
            <a:ext cx="897832" cy="1110496"/>
          </a:xfrm>
          <a:custGeom>
            <a:avLst/>
            <a:gdLst>
              <a:gd name="connsiteX0" fmla="*/ 0 w 3281725"/>
              <a:gd name="connsiteY0" fmla="*/ 0 h 3044283"/>
              <a:gd name="connsiteX1" fmla="*/ 3281725 w 3281725"/>
              <a:gd name="connsiteY1" fmla="*/ 0 h 3044283"/>
              <a:gd name="connsiteX2" fmla="*/ 3281725 w 3281725"/>
              <a:gd name="connsiteY2" fmla="*/ 3044283 h 3044283"/>
              <a:gd name="connsiteX3" fmla="*/ 0 w 3281725"/>
              <a:gd name="connsiteY3" fmla="*/ 3044283 h 3044283"/>
            </a:gdLst>
            <a:ahLst/>
            <a:cxnLst>
              <a:cxn ang="0">
                <a:pos x="connsiteX0" y="connsiteY0"/>
              </a:cxn>
              <a:cxn ang="0">
                <a:pos x="connsiteX1" y="connsiteY1"/>
              </a:cxn>
              <a:cxn ang="0">
                <a:pos x="connsiteX2" y="connsiteY2"/>
              </a:cxn>
              <a:cxn ang="0">
                <a:pos x="connsiteX3" y="connsiteY3"/>
              </a:cxn>
            </a:cxnLst>
            <a:rect l="l" t="t" r="r" b="b"/>
            <a:pathLst>
              <a:path w="3281725" h="3044283">
                <a:moveTo>
                  <a:pt x="0" y="0"/>
                </a:moveTo>
                <a:lnTo>
                  <a:pt x="3281725" y="0"/>
                </a:lnTo>
                <a:lnTo>
                  <a:pt x="3281725" y="3044283"/>
                </a:lnTo>
                <a:lnTo>
                  <a:pt x="0" y="3044283"/>
                </a:lnTo>
                <a:close/>
              </a:path>
            </a:pathLst>
          </a:custGeom>
        </p:spPr>
      </p:pic>
      <p:sp>
        <p:nvSpPr>
          <p:cNvPr id="2" name="竖排标题 1"/>
          <p:cNvSpPr>
            <a:spLocks noGrp="1"/>
          </p:cNvSpPr>
          <p:nvPr>
            <p:ph type="title" orient="vert"/>
            <p:custDataLst>
              <p:tags r:id="rId4"/>
            </p:custDataLst>
          </p:nvPr>
        </p:nvSpPr>
        <p:spPr>
          <a:xfrm>
            <a:off x="7928351" y="1626121"/>
            <a:ext cx="713238" cy="4041680"/>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1800" b="1" i="0" u="none" strike="noStrike" kern="1200" cap="none" spc="200" normalizeH="0" baseline="0" noProof="1" dirty="0">
                <a:solidFill>
                  <a:schemeClr val="tx1">
                    <a:lumMod val="75000"/>
                    <a:lumOff val="25000"/>
                  </a:schemeClr>
                </a:solidFill>
                <a:uFillTx/>
                <a:latin typeface="隶书" panose="02010509060101010101" pitchFamily="49" charset="-122"/>
                <a:ea typeface="隶书" panose="02010509060101010101" pitchFamily="49" charset="-122"/>
                <a:cs typeface="+mj-cs"/>
                <a:sym typeface="+mn-ea"/>
              </a:defRPr>
            </a:lvl1pPr>
          </a:lstStyle>
          <a:p>
            <a:pPr lvl="0"/>
            <a:r>
              <a:rPr dirty="0">
                <a:sym typeface="+mn-ea"/>
              </a:rPr>
              <a:t>单击此处编辑母版标题样式</a:t>
            </a:r>
            <a:endParaRPr dirty="0">
              <a:sym typeface="+mn-ea"/>
            </a:endParaRPr>
          </a:p>
        </p:txBody>
      </p:sp>
      <p:sp>
        <p:nvSpPr>
          <p:cNvPr id="3" name="竖排文字占位符 2"/>
          <p:cNvSpPr>
            <a:spLocks noGrp="1"/>
          </p:cNvSpPr>
          <p:nvPr>
            <p:ph type="body" orient="vert" idx="1"/>
            <p:custDataLst>
              <p:tags r:id="rId5"/>
            </p:custDataLst>
          </p:nvPr>
        </p:nvSpPr>
        <p:spPr>
          <a:xfrm>
            <a:off x="502444" y="1626113"/>
            <a:ext cx="7371076" cy="4041680"/>
          </a:xfrm>
        </p:spPr>
        <p:txBody>
          <a:bodyPr vert="eaVert"/>
          <a:lstStyle>
            <a:lvl1pPr indent="0" eaLnBrk="1" fontAlgn="auto" latinLnBrk="0" hangingPunct="1">
              <a:defRPr>
                <a:solidFill>
                  <a:schemeClr val="tx1">
                    <a:lumMod val="75000"/>
                    <a:lumOff val="25000"/>
                  </a:schemeClr>
                </a:solidFill>
                <a:latin typeface="隶书" panose="02010509060101010101" pitchFamily="49" charset="-122"/>
                <a:ea typeface="隶书" panose="02010509060101010101" pitchFamily="49" charset="-122"/>
              </a:defRPr>
            </a:lvl1pPr>
            <a:lvl2pPr indent="0" eaLnBrk="1" fontAlgn="auto" latinLnBrk="0" hangingPunct="1">
              <a:defRPr>
                <a:solidFill>
                  <a:schemeClr val="tx1">
                    <a:lumMod val="75000"/>
                    <a:lumOff val="25000"/>
                  </a:schemeClr>
                </a:solidFill>
                <a:latin typeface="隶书" panose="02010509060101010101" pitchFamily="49" charset="-122"/>
                <a:ea typeface="隶书" panose="02010509060101010101" pitchFamily="49" charset="-122"/>
              </a:defRPr>
            </a:lvl2pPr>
            <a:lvl3pPr indent="0" eaLnBrk="1" fontAlgn="auto" latinLnBrk="0" hangingPunct="1">
              <a:defRPr>
                <a:solidFill>
                  <a:schemeClr val="tx1">
                    <a:lumMod val="75000"/>
                    <a:lumOff val="25000"/>
                  </a:schemeClr>
                </a:solidFill>
                <a:latin typeface="隶书" panose="02010509060101010101" pitchFamily="49" charset="-122"/>
                <a:ea typeface="隶书" panose="02010509060101010101" pitchFamily="49" charset="-122"/>
              </a:defRPr>
            </a:lvl3pPr>
            <a:lvl4pPr indent="0" eaLnBrk="1" fontAlgn="auto" latinLnBrk="0" hangingPunct="1">
              <a:defRPr>
                <a:solidFill>
                  <a:schemeClr val="tx1">
                    <a:lumMod val="75000"/>
                    <a:lumOff val="25000"/>
                  </a:schemeClr>
                </a:solidFill>
                <a:latin typeface="隶书" panose="02010509060101010101" pitchFamily="49" charset="-122"/>
                <a:ea typeface="隶书" panose="02010509060101010101" pitchFamily="49" charset="-122"/>
              </a:defRPr>
            </a:lvl4pPr>
            <a:lvl5pPr indent="0" eaLnBrk="1" fontAlgn="auto" latinLnBrk="0" hangingPunct="1">
              <a:defRPr>
                <a:solidFill>
                  <a:schemeClr val="tx1">
                    <a:lumMod val="75000"/>
                    <a:lumOff val="25000"/>
                  </a:schemeClr>
                </a:solidFill>
                <a:latin typeface="隶书" panose="02010509060101010101" pitchFamily="49" charset="-122"/>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6"/>
            </p:custDataLst>
          </p:nvPr>
        </p:nvSpPr>
        <p:spPr>
          <a:xfrm>
            <a:off x="322307" y="6349833"/>
            <a:ext cx="2700000" cy="316800"/>
          </a:xfrm>
        </p:spPr>
        <p:txBody>
          <a:bodyPr/>
          <a:lstStyle>
            <a:lvl1pPr>
              <a:defRPr>
                <a:latin typeface="隶书" panose="02010509060101010101" pitchFamily="49" charset="-122"/>
                <a:ea typeface="隶书" panose="02010509060101010101" pitchFamily="49"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7"/>
            </p:custDataLst>
          </p:nvPr>
        </p:nvSpPr>
        <p:spPr>
          <a:xfrm>
            <a:off x="2592000" y="6349833"/>
            <a:ext cx="3960000" cy="316800"/>
          </a:xfrm>
        </p:spPr>
        <p:txBody>
          <a:bodyPr/>
          <a:lstStyle>
            <a:lvl1pPr>
              <a:defRPr>
                <a:latin typeface="隶书" panose="02010509060101010101" pitchFamily="49" charset="-122"/>
                <a:ea typeface="隶书" panose="02010509060101010101" pitchFamily="49" charset="-122"/>
              </a:defRPr>
            </a:lvl1pPr>
          </a:lstStyle>
          <a:p>
            <a:endParaRPr lang="zh-CN" altLang="en-US"/>
          </a:p>
        </p:txBody>
      </p:sp>
      <p:sp>
        <p:nvSpPr>
          <p:cNvPr id="6" name="灯片编号占位符 5"/>
          <p:cNvSpPr>
            <a:spLocks noGrp="1"/>
          </p:cNvSpPr>
          <p:nvPr>
            <p:ph type="sldNum" sz="quarter" idx="12"/>
            <p:custDataLst>
              <p:tags r:id="rId8"/>
            </p:custDataLst>
          </p:nvPr>
        </p:nvSpPr>
        <p:spPr>
          <a:xfrm>
            <a:off x="6120450" y="6349833"/>
            <a:ext cx="2700000" cy="316800"/>
          </a:xfrm>
        </p:spPr>
        <p:txBody>
          <a:bodyPr/>
          <a:lstStyle>
            <a:lvl1pPr>
              <a:defRPr>
                <a:latin typeface="隶书" panose="02010509060101010101" pitchFamily="49" charset="-122"/>
                <a:ea typeface="隶书" panose="02010509060101010101" pitchFamily="49" charset="-122"/>
              </a:defRPr>
            </a:lvl1p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7" Type="http://schemas.openxmlformats.org/officeDocument/2006/relationships/theme" Target="../theme/theme1.xml"/><Relationship Id="rId26" Type="http://schemas.openxmlformats.org/officeDocument/2006/relationships/tags" Target="../tags/tag141.xml"/><Relationship Id="rId25" Type="http://schemas.openxmlformats.org/officeDocument/2006/relationships/tags" Target="../tags/tag140.xml"/><Relationship Id="rId24" Type="http://schemas.openxmlformats.org/officeDocument/2006/relationships/tags" Target="../tags/tag139.xml"/><Relationship Id="rId23" Type="http://schemas.openxmlformats.org/officeDocument/2006/relationships/tags" Target="../tags/tag138.xml"/><Relationship Id="rId22" Type="http://schemas.openxmlformats.org/officeDocument/2006/relationships/tags" Target="../tags/tag137.xml"/><Relationship Id="rId21" Type="http://schemas.openxmlformats.org/officeDocument/2006/relationships/tags" Target="../tags/tag136.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21"/>
            </p:custDataLst>
          </p:nvPr>
        </p:nvSpPr>
        <p:spPr>
          <a:xfrm>
            <a:off x="502412" y="1189673"/>
            <a:ext cx="8139178" cy="331473"/>
          </a:xfrm>
          <a:prstGeom prst="rect">
            <a:avLst/>
          </a:prstGeom>
        </p:spPr>
        <p:txBody>
          <a:bodyPr vert="horz" lIns="101600" tIns="38100" rIns="76200" bIns="38100" rtlCol="0" anchor="t" anchorCtr="0">
            <a:no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2"/>
            </p:custDataLst>
          </p:nvPr>
        </p:nvSpPr>
        <p:spPr>
          <a:xfrm>
            <a:off x="502412" y="1571631"/>
            <a:ext cx="8139178" cy="4041680"/>
          </a:xfrm>
          <a:prstGeom prst="rect">
            <a:avLst/>
          </a:prstGeom>
        </p:spPr>
        <p:txBody>
          <a:bodyPr vert="horz" lIns="101600" tIns="0" rIns="8255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3"/>
            </p:custDataLst>
          </p:nvPr>
        </p:nvSpPr>
        <p:spPr>
          <a:xfrm>
            <a:off x="659807" y="5619625"/>
            <a:ext cx="2025000" cy="237600"/>
          </a:xfrm>
          <a:prstGeom prst="rect">
            <a:avLst/>
          </a:prstGeom>
        </p:spPr>
        <p:txBody>
          <a:bodyPr vert="horz" lIns="91440" tIns="45720" rIns="91440" bIns="45720" rtlCol="0" anchor="ctr">
            <a:normAutofit/>
          </a:bodyPr>
          <a:lstStyle>
            <a:lvl1pPr algn="l">
              <a:defRPr sz="90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4"/>
            </p:custDataLst>
          </p:nvPr>
        </p:nvSpPr>
        <p:spPr>
          <a:xfrm>
            <a:off x="3087000" y="5619625"/>
            <a:ext cx="2970000" cy="237600"/>
          </a:xfrm>
          <a:prstGeom prst="rect">
            <a:avLst/>
          </a:prstGeom>
        </p:spPr>
        <p:txBody>
          <a:bodyPr vert="horz" lIns="91440" tIns="45720" rIns="91440" bIns="45720" rtlCol="0" anchor="ctr">
            <a:normAutofit/>
          </a:bodyPr>
          <a:lstStyle>
            <a:lvl1pPr algn="ctr">
              <a:defRPr sz="9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25"/>
            </p:custDataLst>
          </p:nvPr>
        </p:nvSpPr>
        <p:spPr>
          <a:xfrm>
            <a:off x="6457950" y="5619625"/>
            <a:ext cx="2025000" cy="237600"/>
          </a:xfrm>
          <a:prstGeom prst="rect">
            <a:avLst/>
          </a:prstGeom>
        </p:spPr>
        <p:txBody>
          <a:bodyPr vert="horz" lIns="91440" tIns="45720" rIns="91440" bIns="45720" rtlCol="0" anchor="ctr">
            <a:normAutofit/>
          </a:bodyPr>
          <a:lstStyle>
            <a:lvl1pPr algn="r">
              <a:defRPr sz="900">
                <a:solidFill>
                  <a:schemeClr val="tx1">
                    <a:tint val="75000"/>
                  </a:schemeClr>
                </a:solidFill>
              </a:defRPr>
            </a:lvl1pPr>
          </a:lstStyle>
          <a:p>
            <a:fld id="{49AE70B2-8BF9-45C0-BB95-33D1B9D3A854}" type="slidenum">
              <a:rPr lang="zh-CN" altLang="en-US" smtClean="0"/>
            </a:fld>
            <a:endParaRPr lang="zh-CN" altLang="en-US" dirty="0"/>
          </a:p>
        </p:txBody>
      </p:sp>
      <p:sp>
        <p:nvSpPr>
          <p:cNvPr id="7" name="KSO_TEMPLATE" hidden="1"/>
          <p:cNvSpPr/>
          <p:nvPr>
            <p:custDataLst>
              <p:tags r:id="rId26"/>
            </p:custDataLst>
          </p:nvPr>
        </p:nvSpPr>
        <p:spPr>
          <a:xfrm>
            <a:off x="0" y="85725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txStyles>
    <p:titleStyle>
      <a:lvl1pPr algn="l" defTabSz="685800" rtl="0" eaLnBrk="1" fontAlgn="auto" latinLnBrk="0" hangingPunct="1">
        <a:lnSpc>
          <a:spcPct val="100000"/>
        </a:lnSpc>
        <a:spcBef>
          <a:spcPct val="0"/>
        </a:spcBef>
        <a:buNone/>
        <a:defRPr sz="1800" b="1" u="none" strike="noStrike" kern="1200" cap="none" spc="200" normalizeH="0" baseline="0">
          <a:solidFill>
            <a:schemeClr val="tx1">
              <a:lumMod val="75000"/>
              <a:lumOff val="25000"/>
            </a:schemeClr>
          </a:solidFill>
          <a:uFillTx/>
          <a:latin typeface="隶书" panose="02010509060101010101" pitchFamily="49" charset="-122"/>
          <a:ea typeface="隶书" panose="02010509060101010101" pitchFamily="49" charset="-122"/>
          <a:cs typeface="+mj-cs"/>
        </a:defRPr>
      </a:lvl1pPr>
    </p:titleStyle>
    <p:bodyStyle>
      <a:lvl1pPr marL="1714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lumMod val="75000"/>
              <a:lumOff val="25000"/>
            </a:schemeClr>
          </a:solidFill>
          <a:uFillTx/>
          <a:latin typeface="隶书" panose="02010509060101010101" pitchFamily="49" charset="-122"/>
          <a:ea typeface="隶书" panose="02010509060101010101" pitchFamily="49" charset="-122"/>
          <a:cs typeface="+mn-cs"/>
        </a:defRPr>
      </a:lvl1pPr>
      <a:lvl2pPr marL="514350" indent="-171450" algn="l" defTabSz="685800" rtl="0" eaLnBrk="1" fontAlgn="auto" latinLnBrk="0" hangingPunct="1">
        <a:lnSpc>
          <a:spcPct val="130000"/>
        </a:lnSpc>
        <a:spcBef>
          <a:spcPts val="0"/>
        </a:spcBef>
        <a:spcAft>
          <a:spcPts val="1000"/>
        </a:spcAft>
        <a:buFont typeface="Arial" panose="020B0604020202020204" pitchFamily="34" charset="0"/>
        <a:buChar char="•"/>
        <a:tabLst>
          <a:tab pos="1207135" algn="l"/>
        </a:tabLst>
        <a:defRPr sz="1200" u="none" strike="noStrike" kern="1200" cap="none" spc="150" normalizeH="0" baseline="0">
          <a:solidFill>
            <a:schemeClr val="tx1">
              <a:lumMod val="75000"/>
              <a:lumOff val="25000"/>
            </a:schemeClr>
          </a:solidFill>
          <a:uFillTx/>
          <a:latin typeface="隶书" panose="02010509060101010101" pitchFamily="49" charset="-122"/>
          <a:ea typeface="隶书" panose="02010509060101010101" pitchFamily="49" charset="-122"/>
          <a:cs typeface="+mn-cs"/>
        </a:defRPr>
      </a:lvl2pPr>
      <a:lvl3pPr marL="8572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lumMod val="75000"/>
              <a:lumOff val="25000"/>
            </a:schemeClr>
          </a:solidFill>
          <a:uFillTx/>
          <a:latin typeface="隶书" panose="02010509060101010101" pitchFamily="49" charset="-122"/>
          <a:ea typeface="隶书" panose="02010509060101010101" pitchFamily="49" charset="-122"/>
          <a:cs typeface="+mn-cs"/>
        </a:defRPr>
      </a:lvl3pPr>
      <a:lvl4pPr marL="12001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lumMod val="75000"/>
              <a:lumOff val="25000"/>
            </a:schemeClr>
          </a:solidFill>
          <a:uFillTx/>
          <a:latin typeface="隶书" panose="02010509060101010101" pitchFamily="49" charset="-122"/>
          <a:ea typeface="隶书" panose="02010509060101010101" pitchFamily="49" charset="-122"/>
          <a:cs typeface="+mn-cs"/>
        </a:defRPr>
      </a:lvl4pPr>
      <a:lvl5pPr marL="15430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lumMod val="75000"/>
              <a:lumOff val="25000"/>
            </a:schemeClr>
          </a:solidFill>
          <a:uFillTx/>
          <a:latin typeface="隶书" panose="02010509060101010101" pitchFamily="49" charset="-122"/>
          <a:ea typeface="隶书" panose="02010509060101010101" pitchFamily="49"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18.svg"/><Relationship Id="rId8" Type="http://schemas.openxmlformats.org/officeDocument/2006/relationships/image" Target="../media/image17.png"/><Relationship Id="rId7" Type="http://schemas.openxmlformats.org/officeDocument/2006/relationships/image" Target="../media/image16.svg"/><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3" Type="http://schemas.openxmlformats.org/officeDocument/2006/relationships/image" Target="../media/image12.jpeg"/><Relationship Id="rId2" Type="http://schemas.openxmlformats.org/officeDocument/2006/relationships/tags" Target="../tags/tag142.xml"/><Relationship Id="rId19" Type="http://schemas.openxmlformats.org/officeDocument/2006/relationships/slideLayout" Target="../slideLayouts/slideLayout20.xml"/><Relationship Id="rId18" Type="http://schemas.openxmlformats.org/officeDocument/2006/relationships/image" Target="../media/image24.png"/><Relationship Id="rId17" Type="http://schemas.openxmlformats.org/officeDocument/2006/relationships/image" Target="../media/image23.png"/><Relationship Id="rId16" Type="http://schemas.openxmlformats.org/officeDocument/2006/relationships/tags" Target="../tags/tag145.xml"/><Relationship Id="rId15" Type="http://schemas.openxmlformats.org/officeDocument/2006/relationships/tags" Target="../tags/tag144.xml"/><Relationship Id="rId14" Type="http://schemas.openxmlformats.org/officeDocument/2006/relationships/tags" Target="../tags/tag143.xml"/><Relationship Id="rId13" Type="http://schemas.openxmlformats.org/officeDocument/2006/relationships/image" Target="../media/image22.svg"/><Relationship Id="rId12" Type="http://schemas.openxmlformats.org/officeDocument/2006/relationships/image" Target="../media/image21.png"/><Relationship Id="rId11" Type="http://schemas.openxmlformats.org/officeDocument/2006/relationships/image" Target="../media/image20.svg"/><Relationship Id="rId10" Type="http://schemas.openxmlformats.org/officeDocument/2006/relationships/image" Target="../media/image19.png"/><Relationship Id="rId1"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4.xml"/><Relationship Id="rId7" Type="http://schemas.openxmlformats.org/officeDocument/2006/relationships/tags" Target="../tags/tag245.xml"/><Relationship Id="rId6" Type="http://schemas.openxmlformats.org/officeDocument/2006/relationships/tags" Target="../tags/tag244.xml"/><Relationship Id="rId5" Type="http://schemas.openxmlformats.org/officeDocument/2006/relationships/image" Target="../media/image33.jpeg"/><Relationship Id="rId4" Type="http://schemas.openxmlformats.org/officeDocument/2006/relationships/tags" Target="../tags/tag243.xml"/><Relationship Id="rId3" Type="http://schemas.openxmlformats.org/officeDocument/2006/relationships/image" Target="../media/image32.jpeg"/><Relationship Id="rId2" Type="http://schemas.openxmlformats.org/officeDocument/2006/relationships/image" Target="../media/image25.jpeg"/><Relationship Id="rId1" Type="http://schemas.openxmlformats.org/officeDocument/2006/relationships/tags" Target="../tags/tag242.xml"/></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248.xml"/><Relationship Id="rId3" Type="http://schemas.openxmlformats.org/officeDocument/2006/relationships/tags" Target="../tags/tag247.xml"/><Relationship Id="rId2" Type="http://schemas.openxmlformats.org/officeDocument/2006/relationships/image" Target="../media/image25.jpeg"/><Relationship Id="rId1" Type="http://schemas.openxmlformats.org/officeDocument/2006/relationships/tags" Target="../tags/tag246.xml"/></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251.xml"/><Relationship Id="rId3" Type="http://schemas.openxmlformats.org/officeDocument/2006/relationships/tags" Target="../tags/tag250.xml"/><Relationship Id="rId2" Type="http://schemas.openxmlformats.org/officeDocument/2006/relationships/image" Target="../media/image25.jpeg"/><Relationship Id="rId1" Type="http://schemas.openxmlformats.org/officeDocument/2006/relationships/tags" Target="../tags/tag249.xml"/></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tags" Target="../tags/tag254.xml"/><Relationship Id="rId4" Type="http://schemas.openxmlformats.org/officeDocument/2006/relationships/tags" Target="../tags/tag253.xml"/><Relationship Id="rId3" Type="http://schemas.openxmlformats.org/officeDocument/2006/relationships/image" Target="../media/image25.jpeg"/><Relationship Id="rId2" Type="http://schemas.openxmlformats.org/officeDocument/2006/relationships/tags" Target="../tags/tag252.xml"/><Relationship Id="rId1" Type="http://schemas.openxmlformats.org/officeDocument/2006/relationships/image" Target="../media/image34.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56.xml"/><Relationship Id="rId2" Type="http://schemas.openxmlformats.org/officeDocument/2006/relationships/image" Target="../media/image25.jpeg"/><Relationship Id="rId1" Type="http://schemas.openxmlformats.org/officeDocument/2006/relationships/tags" Target="../tags/tag255.xml"/></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58.xml"/><Relationship Id="rId2" Type="http://schemas.openxmlformats.org/officeDocument/2006/relationships/image" Target="../media/image25.jpeg"/><Relationship Id="rId1" Type="http://schemas.openxmlformats.org/officeDocument/2006/relationships/tags" Target="../tags/tag25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5.jpeg"/><Relationship Id="rId1" Type="http://schemas.openxmlformats.org/officeDocument/2006/relationships/tags" Target="../tags/tag259.xml"/></Relationships>
</file>

<file path=ppt/slides/_rels/slide17.xml.rels><?xml version="1.0" encoding="UTF-8" standalone="yes"?>
<Relationships xmlns="http://schemas.openxmlformats.org/package/2006/relationships"><Relationship Id="rId9" Type="http://schemas.openxmlformats.org/officeDocument/2006/relationships/image" Target="../media/image41.png"/><Relationship Id="rId8" Type="http://schemas.openxmlformats.org/officeDocument/2006/relationships/image" Target="../media/image40.svg"/><Relationship Id="rId7" Type="http://schemas.openxmlformats.org/officeDocument/2006/relationships/image" Target="../media/image39.png"/><Relationship Id="rId6" Type="http://schemas.openxmlformats.org/officeDocument/2006/relationships/image" Target="../media/image38.png"/><Relationship Id="rId5" Type="http://schemas.openxmlformats.org/officeDocument/2006/relationships/image" Target="../media/image15.png"/><Relationship Id="rId4" Type="http://schemas.openxmlformats.org/officeDocument/2006/relationships/image" Target="../media/image37.png"/><Relationship Id="rId3" Type="http://schemas.openxmlformats.org/officeDocument/2006/relationships/image" Target="../media/image36.png"/><Relationship Id="rId2" Type="http://schemas.openxmlformats.org/officeDocument/2006/relationships/image" Target="../media/image35.png"/><Relationship Id="rId12" Type="http://schemas.openxmlformats.org/officeDocument/2006/relationships/slideLayout" Target="../slideLayouts/slideLayout20.xml"/><Relationship Id="rId11" Type="http://schemas.openxmlformats.org/officeDocument/2006/relationships/image" Target="../media/image43.png"/><Relationship Id="rId10" Type="http://schemas.openxmlformats.org/officeDocument/2006/relationships/image" Target="../media/image42.svg"/><Relationship Id="rId1" Type="http://schemas.openxmlformats.org/officeDocument/2006/relationships/image" Target="../media/image12.jpeg"/></Relationships>
</file>

<file path=ppt/slides/_rels/slide2.xml.rels><?xml version="1.0" encoding="UTF-8" standalone="yes"?>
<Relationships xmlns="http://schemas.openxmlformats.org/package/2006/relationships"><Relationship Id="rId9" Type="http://schemas.openxmlformats.org/officeDocument/2006/relationships/tags" Target="../tags/tag154.xml"/><Relationship Id="rId8" Type="http://schemas.openxmlformats.org/officeDocument/2006/relationships/tags" Target="../tags/tag153.xml"/><Relationship Id="rId74" Type="http://schemas.openxmlformats.org/officeDocument/2006/relationships/slideLayout" Target="../slideLayouts/slideLayout6.xml"/><Relationship Id="rId73" Type="http://schemas.openxmlformats.org/officeDocument/2006/relationships/tags" Target="../tags/tag218.xml"/><Relationship Id="rId72" Type="http://schemas.openxmlformats.org/officeDocument/2006/relationships/tags" Target="../tags/tag217.xml"/><Relationship Id="rId71" Type="http://schemas.openxmlformats.org/officeDocument/2006/relationships/tags" Target="../tags/tag216.xml"/><Relationship Id="rId70" Type="http://schemas.openxmlformats.org/officeDocument/2006/relationships/tags" Target="../tags/tag215.xml"/><Relationship Id="rId7" Type="http://schemas.openxmlformats.org/officeDocument/2006/relationships/tags" Target="../tags/tag152.xml"/><Relationship Id="rId69" Type="http://schemas.openxmlformats.org/officeDocument/2006/relationships/tags" Target="../tags/tag214.xml"/><Relationship Id="rId68" Type="http://schemas.openxmlformats.org/officeDocument/2006/relationships/tags" Target="../tags/tag213.xml"/><Relationship Id="rId67" Type="http://schemas.openxmlformats.org/officeDocument/2006/relationships/tags" Target="../tags/tag212.xml"/><Relationship Id="rId66" Type="http://schemas.openxmlformats.org/officeDocument/2006/relationships/tags" Target="../tags/tag211.xml"/><Relationship Id="rId65" Type="http://schemas.openxmlformats.org/officeDocument/2006/relationships/tags" Target="../tags/tag210.xml"/><Relationship Id="rId64" Type="http://schemas.openxmlformats.org/officeDocument/2006/relationships/tags" Target="../tags/tag209.xml"/><Relationship Id="rId63" Type="http://schemas.openxmlformats.org/officeDocument/2006/relationships/tags" Target="../tags/tag208.xml"/><Relationship Id="rId62" Type="http://schemas.openxmlformats.org/officeDocument/2006/relationships/tags" Target="../tags/tag207.xml"/><Relationship Id="rId61" Type="http://schemas.openxmlformats.org/officeDocument/2006/relationships/tags" Target="../tags/tag206.xml"/><Relationship Id="rId60" Type="http://schemas.openxmlformats.org/officeDocument/2006/relationships/tags" Target="../tags/tag205.xml"/><Relationship Id="rId6" Type="http://schemas.openxmlformats.org/officeDocument/2006/relationships/tags" Target="../tags/tag151.xml"/><Relationship Id="rId59" Type="http://schemas.openxmlformats.org/officeDocument/2006/relationships/tags" Target="../tags/tag204.xml"/><Relationship Id="rId58" Type="http://schemas.openxmlformats.org/officeDocument/2006/relationships/tags" Target="../tags/tag203.xml"/><Relationship Id="rId57" Type="http://schemas.openxmlformats.org/officeDocument/2006/relationships/tags" Target="../tags/tag202.xml"/><Relationship Id="rId56" Type="http://schemas.openxmlformats.org/officeDocument/2006/relationships/tags" Target="../tags/tag201.xml"/><Relationship Id="rId55" Type="http://schemas.openxmlformats.org/officeDocument/2006/relationships/tags" Target="../tags/tag200.xml"/><Relationship Id="rId54" Type="http://schemas.openxmlformats.org/officeDocument/2006/relationships/tags" Target="../tags/tag199.xml"/><Relationship Id="rId53" Type="http://schemas.openxmlformats.org/officeDocument/2006/relationships/tags" Target="../tags/tag198.xml"/><Relationship Id="rId52" Type="http://schemas.openxmlformats.org/officeDocument/2006/relationships/tags" Target="../tags/tag197.xml"/><Relationship Id="rId51" Type="http://schemas.openxmlformats.org/officeDocument/2006/relationships/tags" Target="../tags/tag196.xml"/><Relationship Id="rId50" Type="http://schemas.openxmlformats.org/officeDocument/2006/relationships/tags" Target="../tags/tag195.xml"/><Relationship Id="rId5" Type="http://schemas.openxmlformats.org/officeDocument/2006/relationships/tags" Target="../tags/tag150.xml"/><Relationship Id="rId49" Type="http://schemas.openxmlformats.org/officeDocument/2006/relationships/tags" Target="../tags/tag194.xml"/><Relationship Id="rId48" Type="http://schemas.openxmlformats.org/officeDocument/2006/relationships/tags" Target="../tags/tag193.xml"/><Relationship Id="rId47" Type="http://schemas.openxmlformats.org/officeDocument/2006/relationships/tags" Target="../tags/tag192.xml"/><Relationship Id="rId46" Type="http://schemas.openxmlformats.org/officeDocument/2006/relationships/tags" Target="../tags/tag191.xml"/><Relationship Id="rId45" Type="http://schemas.openxmlformats.org/officeDocument/2006/relationships/tags" Target="../tags/tag190.xml"/><Relationship Id="rId44" Type="http://schemas.openxmlformats.org/officeDocument/2006/relationships/tags" Target="../tags/tag189.xml"/><Relationship Id="rId43" Type="http://schemas.openxmlformats.org/officeDocument/2006/relationships/tags" Target="../tags/tag188.xml"/><Relationship Id="rId42" Type="http://schemas.openxmlformats.org/officeDocument/2006/relationships/tags" Target="../tags/tag187.xml"/><Relationship Id="rId41" Type="http://schemas.openxmlformats.org/officeDocument/2006/relationships/tags" Target="../tags/tag186.xml"/><Relationship Id="rId40" Type="http://schemas.openxmlformats.org/officeDocument/2006/relationships/tags" Target="../tags/tag185.xml"/><Relationship Id="rId4" Type="http://schemas.openxmlformats.org/officeDocument/2006/relationships/tags" Target="../tags/tag149.xml"/><Relationship Id="rId39" Type="http://schemas.openxmlformats.org/officeDocument/2006/relationships/tags" Target="../tags/tag184.xml"/><Relationship Id="rId38" Type="http://schemas.openxmlformats.org/officeDocument/2006/relationships/tags" Target="../tags/tag183.xml"/><Relationship Id="rId37" Type="http://schemas.openxmlformats.org/officeDocument/2006/relationships/tags" Target="../tags/tag182.xml"/><Relationship Id="rId36" Type="http://schemas.openxmlformats.org/officeDocument/2006/relationships/tags" Target="../tags/tag181.xml"/><Relationship Id="rId35" Type="http://schemas.openxmlformats.org/officeDocument/2006/relationships/tags" Target="../tags/tag180.xml"/><Relationship Id="rId34" Type="http://schemas.openxmlformats.org/officeDocument/2006/relationships/tags" Target="../tags/tag179.xml"/><Relationship Id="rId33" Type="http://schemas.openxmlformats.org/officeDocument/2006/relationships/tags" Target="../tags/tag178.xml"/><Relationship Id="rId32" Type="http://schemas.openxmlformats.org/officeDocument/2006/relationships/tags" Target="../tags/tag177.xml"/><Relationship Id="rId31" Type="http://schemas.openxmlformats.org/officeDocument/2006/relationships/tags" Target="../tags/tag176.xml"/><Relationship Id="rId30" Type="http://schemas.openxmlformats.org/officeDocument/2006/relationships/tags" Target="../tags/tag175.xml"/><Relationship Id="rId3" Type="http://schemas.openxmlformats.org/officeDocument/2006/relationships/tags" Target="../tags/tag148.xml"/><Relationship Id="rId29" Type="http://schemas.openxmlformats.org/officeDocument/2006/relationships/tags" Target="../tags/tag174.xml"/><Relationship Id="rId28" Type="http://schemas.openxmlformats.org/officeDocument/2006/relationships/tags" Target="../tags/tag173.xml"/><Relationship Id="rId27" Type="http://schemas.openxmlformats.org/officeDocument/2006/relationships/tags" Target="../tags/tag172.xml"/><Relationship Id="rId26" Type="http://schemas.openxmlformats.org/officeDocument/2006/relationships/tags" Target="../tags/tag171.xml"/><Relationship Id="rId25" Type="http://schemas.openxmlformats.org/officeDocument/2006/relationships/tags" Target="../tags/tag170.xml"/><Relationship Id="rId24" Type="http://schemas.openxmlformats.org/officeDocument/2006/relationships/tags" Target="../tags/tag169.xml"/><Relationship Id="rId23" Type="http://schemas.openxmlformats.org/officeDocument/2006/relationships/tags" Target="../tags/tag168.xml"/><Relationship Id="rId22" Type="http://schemas.openxmlformats.org/officeDocument/2006/relationships/tags" Target="../tags/tag167.xml"/><Relationship Id="rId21" Type="http://schemas.openxmlformats.org/officeDocument/2006/relationships/tags" Target="../tags/tag166.xml"/><Relationship Id="rId20" Type="http://schemas.openxmlformats.org/officeDocument/2006/relationships/tags" Target="../tags/tag165.xml"/><Relationship Id="rId2" Type="http://schemas.openxmlformats.org/officeDocument/2006/relationships/tags" Target="../tags/tag147.xml"/><Relationship Id="rId19" Type="http://schemas.openxmlformats.org/officeDocument/2006/relationships/tags" Target="../tags/tag164.xml"/><Relationship Id="rId18" Type="http://schemas.openxmlformats.org/officeDocument/2006/relationships/tags" Target="../tags/tag163.xml"/><Relationship Id="rId17" Type="http://schemas.openxmlformats.org/officeDocument/2006/relationships/tags" Target="../tags/tag162.xml"/><Relationship Id="rId16" Type="http://schemas.openxmlformats.org/officeDocument/2006/relationships/tags" Target="../tags/tag161.xml"/><Relationship Id="rId15" Type="http://schemas.openxmlformats.org/officeDocument/2006/relationships/tags" Target="../tags/tag160.xml"/><Relationship Id="rId14" Type="http://schemas.openxmlformats.org/officeDocument/2006/relationships/tags" Target="../tags/tag159.xml"/><Relationship Id="rId13" Type="http://schemas.openxmlformats.org/officeDocument/2006/relationships/tags" Target="../tags/tag158.xml"/><Relationship Id="rId12" Type="http://schemas.openxmlformats.org/officeDocument/2006/relationships/tags" Target="../tags/tag157.xml"/><Relationship Id="rId11" Type="http://schemas.openxmlformats.org/officeDocument/2006/relationships/tags" Target="../tags/tag156.xml"/><Relationship Id="rId10" Type="http://schemas.openxmlformats.org/officeDocument/2006/relationships/tags" Target="../tags/tag155.xml"/><Relationship Id="rId1" Type="http://schemas.openxmlformats.org/officeDocument/2006/relationships/tags" Target="../tags/tag146.xml"/></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5.jpeg"/><Relationship Id="rId2" Type="http://schemas.openxmlformats.org/officeDocument/2006/relationships/tags" Target="../tags/tag220.xml"/><Relationship Id="rId1" Type="http://schemas.openxmlformats.org/officeDocument/2006/relationships/tags" Target="../tags/tag219.xml"/></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223.xml"/><Relationship Id="rId3" Type="http://schemas.openxmlformats.org/officeDocument/2006/relationships/tags" Target="../tags/tag222.xml"/><Relationship Id="rId2" Type="http://schemas.openxmlformats.org/officeDocument/2006/relationships/image" Target="../media/image25.jpeg"/><Relationship Id="rId1" Type="http://schemas.openxmlformats.org/officeDocument/2006/relationships/tags" Target="../tags/tag221.xml"/></Relationships>
</file>

<file path=ppt/slides/_rels/slide5.xml.rels><?xml version="1.0" encoding="UTF-8" standalone="yes"?>
<Relationships xmlns="http://schemas.openxmlformats.org/package/2006/relationships"><Relationship Id="rId9" Type="http://schemas.openxmlformats.org/officeDocument/2006/relationships/tags" Target="../tags/tag229.xml"/><Relationship Id="rId8" Type="http://schemas.openxmlformats.org/officeDocument/2006/relationships/tags" Target="../tags/tag228.xml"/><Relationship Id="rId7" Type="http://schemas.openxmlformats.org/officeDocument/2006/relationships/image" Target="../media/image25.jpeg"/><Relationship Id="rId6" Type="http://schemas.openxmlformats.org/officeDocument/2006/relationships/tags" Target="../tags/tag227.xml"/><Relationship Id="rId5" Type="http://schemas.openxmlformats.org/officeDocument/2006/relationships/image" Target="../media/image27.png"/><Relationship Id="rId4" Type="http://schemas.openxmlformats.org/officeDocument/2006/relationships/tags" Target="../tags/tag226.xml"/><Relationship Id="rId3" Type="http://schemas.openxmlformats.org/officeDocument/2006/relationships/tags" Target="../tags/tag225.xml"/><Relationship Id="rId2" Type="http://schemas.openxmlformats.org/officeDocument/2006/relationships/image" Target="../media/image26.jpeg"/><Relationship Id="rId11" Type="http://schemas.openxmlformats.org/officeDocument/2006/relationships/slideLayout" Target="../slideLayouts/slideLayout4.xml"/><Relationship Id="rId10" Type="http://schemas.openxmlformats.org/officeDocument/2006/relationships/themeOverride" Target="../theme/themeOverride1.xml"/><Relationship Id="rId1" Type="http://schemas.openxmlformats.org/officeDocument/2006/relationships/tags" Target="../tags/tag224.xml"/></Relationships>
</file>

<file path=ppt/slides/_rels/slide6.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tags" Target="../tags/tag233.xml"/><Relationship Id="rId4" Type="http://schemas.openxmlformats.org/officeDocument/2006/relationships/tags" Target="../tags/tag232.xml"/><Relationship Id="rId3" Type="http://schemas.openxmlformats.org/officeDocument/2006/relationships/tags" Target="../tags/tag231.xml"/><Relationship Id="rId2" Type="http://schemas.openxmlformats.org/officeDocument/2006/relationships/image" Target="../media/image25.jpeg"/><Relationship Id="rId1" Type="http://schemas.openxmlformats.org/officeDocument/2006/relationships/tags" Target="../tags/tag230.xml"/></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35.xml"/><Relationship Id="rId2" Type="http://schemas.openxmlformats.org/officeDocument/2006/relationships/image" Target="../media/image25.jpeg"/><Relationship Id="rId1" Type="http://schemas.openxmlformats.org/officeDocument/2006/relationships/tags" Target="../tags/tag234.xml"/></Relationships>
</file>

<file path=ppt/slides/_rels/slide8.xml.rels><?xml version="1.0" encoding="UTF-8" standalone="yes"?>
<Relationships xmlns="http://schemas.openxmlformats.org/package/2006/relationships"><Relationship Id="rId7" Type="http://schemas.openxmlformats.org/officeDocument/2006/relationships/slideLayout" Target="../slideLayouts/slideLayout4.xml"/><Relationship Id="rId6" Type="http://schemas.openxmlformats.org/officeDocument/2006/relationships/tags" Target="../tags/tag238.xml"/><Relationship Id="rId5" Type="http://schemas.openxmlformats.org/officeDocument/2006/relationships/tags" Target="../tags/tag237.xml"/><Relationship Id="rId4" Type="http://schemas.openxmlformats.org/officeDocument/2006/relationships/image" Target="../media/image25.jpeg"/><Relationship Id="rId3" Type="http://schemas.openxmlformats.org/officeDocument/2006/relationships/tags" Target="../tags/tag236.xml"/><Relationship Id="rId2" Type="http://schemas.openxmlformats.org/officeDocument/2006/relationships/image" Target="../media/image30.jpeg"/><Relationship Id="rId1" Type="http://schemas.openxmlformats.org/officeDocument/2006/relationships/image" Target="../media/image29.jpeg"/></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5.xml"/><Relationship Id="rId5" Type="http://schemas.openxmlformats.org/officeDocument/2006/relationships/tags" Target="../tags/tag241.xml"/><Relationship Id="rId4" Type="http://schemas.openxmlformats.org/officeDocument/2006/relationships/tags" Target="../tags/tag240.xml"/><Relationship Id="rId3" Type="http://schemas.openxmlformats.org/officeDocument/2006/relationships/image" Target="../media/image25.jpeg"/><Relationship Id="rId2" Type="http://schemas.openxmlformats.org/officeDocument/2006/relationships/tags" Target="../tags/tag239.xml"/><Relationship Id="rId1"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descr="资源 2"/>
          <p:cNvPicPr>
            <a:picLocks noChangeAspect="1"/>
          </p:cNvPicPr>
          <p:nvPr/>
        </p:nvPicPr>
        <p:blipFill>
          <a:blip r:embed="rId1"/>
          <a:stretch>
            <a:fillRect/>
          </a:stretch>
        </p:blipFill>
        <p:spPr>
          <a:xfrm>
            <a:off x="3505200" y="952500"/>
            <a:ext cx="2209483" cy="4734560"/>
          </a:xfrm>
          <a:prstGeom prst="rect">
            <a:avLst/>
          </a:prstGeom>
        </p:spPr>
      </p:pic>
      <p:pic>
        <p:nvPicPr>
          <p:cNvPr id="2" name="Picture 2"/>
          <p:cNvPicPr>
            <a:picLocks noChangeAspect="1"/>
          </p:cNvPicPr>
          <p:nvPr>
            <p:custDataLst>
              <p:tags r:id="rId2"/>
            </p:custDataLst>
          </p:nvPr>
        </p:nvPicPr>
        <p:blipFill>
          <a:blip r:embed="rId3"/>
          <a:srcRect l="-18846" t="21737" r="-18846" b="22012"/>
          <a:stretch>
            <a:fillRect/>
          </a:stretch>
        </p:blipFill>
        <p:spPr>
          <a:xfrm>
            <a:off x="0" y="857250"/>
            <a:ext cx="9144000" cy="5143500"/>
          </a:xfrm>
          <a:prstGeom prst="rect">
            <a:avLst/>
          </a:prstGeom>
        </p:spPr>
      </p:pic>
      <p:sp>
        <p:nvSpPr>
          <p:cNvPr id="5" name="TextBox 5"/>
          <p:cNvSpPr txBox="1"/>
          <p:nvPr/>
        </p:nvSpPr>
        <p:spPr>
          <a:xfrm>
            <a:off x="1177925" y="2143125"/>
            <a:ext cx="6788150" cy="661670"/>
          </a:xfrm>
          <a:prstGeom prst="rect">
            <a:avLst/>
          </a:prstGeom>
        </p:spPr>
        <p:txBody>
          <a:bodyPr lIns="0" tIns="0" rIns="0" bIns="0" rtlCol="0" anchor="t">
            <a:spAutoFit/>
          </a:bodyPr>
          <a:lstStyle/>
          <a:p>
            <a:pPr algn="ctr">
              <a:lnSpc>
                <a:spcPts val="5160"/>
              </a:lnSpc>
            </a:pPr>
            <a:endParaRPr lang="en-US" sz="2000" spc="307">
              <a:solidFill>
                <a:srgbClr val="534048"/>
              </a:solidFill>
              <a:ea typeface="思源宋体-超粗体 Bold"/>
            </a:endParaRPr>
          </a:p>
        </p:txBody>
      </p:sp>
      <p:sp>
        <p:nvSpPr>
          <p:cNvPr id="7" name="Freeform 7"/>
          <p:cNvSpPr/>
          <p:nvPr/>
        </p:nvSpPr>
        <p:spPr>
          <a:xfrm>
            <a:off x="7891005" y="3201375"/>
            <a:ext cx="1477291" cy="1706954"/>
          </a:xfrm>
          <a:custGeom>
            <a:avLst/>
            <a:gdLst/>
            <a:ahLst/>
            <a:cxnLst/>
            <a:rect l="l" t="t" r="r" b="b"/>
            <a:pathLst>
              <a:path w="2954582" h="3413908">
                <a:moveTo>
                  <a:pt x="0" y="0"/>
                </a:moveTo>
                <a:lnTo>
                  <a:pt x="2954582" y="0"/>
                </a:lnTo>
                <a:lnTo>
                  <a:pt x="2954582" y="3413908"/>
                </a:lnTo>
                <a:lnTo>
                  <a:pt x="0" y="34139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a:off x="1102566" y="2914917"/>
            <a:ext cx="441461" cy="414170"/>
          </a:xfrm>
          <a:custGeom>
            <a:avLst/>
            <a:gdLst/>
            <a:ahLst/>
            <a:cxnLst/>
            <a:rect l="l" t="t" r="r" b="b"/>
            <a:pathLst>
              <a:path w="882921" h="828340">
                <a:moveTo>
                  <a:pt x="0" y="0"/>
                </a:moveTo>
                <a:lnTo>
                  <a:pt x="882920" y="0"/>
                </a:lnTo>
                <a:lnTo>
                  <a:pt x="882920" y="828340"/>
                </a:lnTo>
                <a:lnTo>
                  <a:pt x="0" y="8283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a:off x="7749464" y="453940"/>
            <a:ext cx="1618832" cy="1835789"/>
          </a:xfrm>
          <a:custGeom>
            <a:avLst/>
            <a:gdLst/>
            <a:ahLst/>
            <a:cxnLst/>
            <a:rect l="l" t="t" r="r" b="b"/>
            <a:pathLst>
              <a:path w="3237663" h="3671577">
                <a:moveTo>
                  <a:pt x="0" y="0"/>
                </a:moveTo>
                <a:lnTo>
                  <a:pt x="3237663" y="0"/>
                </a:lnTo>
                <a:lnTo>
                  <a:pt x="3237663" y="3671577"/>
                </a:lnTo>
                <a:lnTo>
                  <a:pt x="0" y="367157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a:off x="5015016" y="231707"/>
            <a:ext cx="2017632" cy="1533400"/>
          </a:xfrm>
          <a:custGeom>
            <a:avLst/>
            <a:gdLst/>
            <a:ahLst/>
            <a:cxnLst/>
            <a:rect l="l" t="t" r="r" b="b"/>
            <a:pathLst>
              <a:path w="4035263" h="3066800">
                <a:moveTo>
                  <a:pt x="0" y="0"/>
                </a:moveTo>
                <a:lnTo>
                  <a:pt x="4035263" y="0"/>
                </a:lnTo>
                <a:lnTo>
                  <a:pt x="4035263" y="3066800"/>
                </a:lnTo>
                <a:lnTo>
                  <a:pt x="0" y="3066800"/>
                </a:lnTo>
                <a:lnTo>
                  <a:pt x="0" y="0"/>
                </a:lnTo>
                <a:close/>
              </a:path>
            </a:pathLst>
          </a:custGeom>
          <a:blipFill>
            <a:blip r:embed="rId10">
              <a:alphaModFix amt="65000"/>
              <a:extLst>
                <a:ext uri="{96DAC541-7B7A-43D3-8B79-37D633B846F1}">
                  <asvg:svgBlip xmlns:asvg="http://schemas.microsoft.com/office/drawing/2016/SVG/main" r:embed="rId11"/>
                </a:ext>
              </a:extLst>
            </a:blip>
            <a:stretch>
              <a:fillRect/>
            </a:stretch>
          </a:blipFill>
        </p:spPr>
      </p:sp>
      <p:sp>
        <p:nvSpPr>
          <p:cNvPr id="12" name="Freeform 12"/>
          <p:cNvSpPr/>
          <p:nvPr/>
        </p:nvSpPr>
        <p:spPr>
          <a:xfrm flipH="1">
            <a:off x="2124715" y="-50607"/>
            <a:ext cx="1769819" cy="1689373"/>
          </a:xfrm>
          <a:custGeom>
            <a:avLst/>
            <a:gdLst/>
            <a:ahLst/>
            <a:cxnLst/>
            <a:rect l="l" t="t" r="r" b="b"/>
            <a:pathLst>
              <a:path w="3539637" h="3378745">
                <a:moveTo>
                  <a:pt x="3539637" y="0"/>
                </a:moveTo>
                <a:lnTo>
                  <a:pt x="0" y="0"/>
                </a:lnTo>
                <a:lnTo>
                  <a:pt x="0" y="3378744"/>
                </a:lnTo>
                <a:lnTo>
                  <a:pt x="3539637" y="3378744"/>
                </a:lnTo>
                <a:lnTo>
                  <a:pt x="3539637" y="0"/>
                </a:lnTo>
                <a:close/>
              </a:path>
            </a:pathLst>
          </a:custGeom>
          <a:blipFill>
            <a:blip r:embed="rId12">
              <a:alphaModFix amt="65000"/>
              <a:extLst>
                <a:ext uri="{96DAC541-7B7A-43D3-8B79-37D633B846F1}">
                  <asvg:svgBlip xmlns:asvg="http://schemas.microsoft.com/office/drawing/2016/SVG/main" r:embed="rId13"/>
                </a:ext>
              </a:extLst>
            </a:blip>
            <a:stretch>
              <a:fillRect/>
            </a:stretch>
          </a:blipFill>
        </p:spPr>
      </p:sp>
      <p:sp>
        <p:nvSpPr>
          <p:cNvPr id="16" name="TextBox 16"/>
          <p:cNvSpPr txBox="1"/>
          <p:nvPr/>
        </p:nvSpPr>
        <p:spPr>
          <a:xfrm>
            <a:off x="9144000" y="5001081"/>
            <a:ext cx="1801029" cy="2564765"/>
          </a:xfrm>
          <a:prstGeom prst="rect">
            <a:avLst/>
          </a:prstGeom>
        </p:spPr>
        <p:txBody>
          <a:bodyPr lIns="0" tIns="0" rIns="0" bIns="0" rtlCol="0" anchor="t">
            <a:spAutoFit/>
          </a:bodyPr>
          <a:lstStyle/>
          <a:p>
            <a:pPr algn="ctr">
              <a:lnSpc>
                <a:spcPts val="20000"/>
              </a:lnSpc>
            </a:pPr>
            <a:r>
              <a:rPr lang="en-US" sz="8265" spc="1272">
                <a:solidFill>
                  <a:srgbClr val="FFFFFF">
                    <a:alpha val="34902"/>
                  </a:srgbClr>
                </a:solidFill>
                <a:ea typeface="モトヤ古印体 Bold" panose="03000600000000000000" charset="-128"/>
              </a:rPr>
              <a:t>學</a:t>
            </a:r>
            <a:endParaRPr lang="en-US" sz="8265" spc="1272">
              <a:solidFill>
                <a:srgbClr val="FFFFFF">
                  <a:alpha val="34902"/>
                </a:srgbClr>
              </a:solidFill>
              <a:ea typeface="モトヤ古印体 Bold" panose="03000600000000000000" charset="-128"/>
            </a:endParaRPr>
          </a:p>
        </p:txBody>
      </p:sp>
      <p:sp>
        <p:nvSpPr>
          <p:cNvPr id="6" name="文本框 5"/>
          <p:cNvSpPr txBox="1"/>
          <p:nvPr>
            <p:custDataLst>
              <p:tags r:id="rId14"/>
            </p:custDataLst>
          </p:nvPr>
        </p:nvSpPr>
        <p:spPr>
          <a:xfrm rot="16200000">
            <a:off x="4232275" y="-2698750"/>
            <a:ext cx="902335" cy="7995285"/>
          </a:xfrm>
          <a:prstGeom prst="rect">
            <a:avLst/>
          </a:prstGeom>
          <a:noFill/>
        </p:spPr>
        <p:txBody>
          <a:bodyPr vert="eaVert" wrap="square" rtlCol="0">
            <a:noAutofit/>
          </a:bodyPr>
          <a:p>
            <a:pPr algn="ctr"/>
            <a:r>
              <a:rPr lang="zh-CN" altLang="en-US" sz="5400" dirty="0">
                <a:latin typeface="华文隶书" panose="02010800040101010101" charset="-122"/>
                <a:ea typeface="华文隶书" panose="02010800040101010101" charset="-122"/>
                <a:sym typeface="+mn-ea"/>
              </a:rPr>
              <a:t>春秋青铜蟠龙</a:t>
            </a:r>
            <a:r>
              <a:rPr lang="zh-CN" altLang="en-US" sz="5400" dirty="0">
                <a:latin typeface="华文隶书" panose="02010800040101010101" charset="-122"/>
                <a:ea typeface="华文隶书" panose="02010800040101010101" charset="-122"/>
                <a:sym typeface="+mn-ea"/>
              </a:rPr>
              <a:t>鼓座铸造工艺的再探讨</a:t>
            </a:r>
            <a:endParaRPr lang="zh-CN" altLang="en-US" sz="5400" dirty="0">
              <a:latin typeface="华文隶书" panose="02010800040101010101" charset="-122"/>
              <a:ea typeface="华文隶书" panose="02010800040101010101" charset="-122"/>
              <a:sym typeface="+mn-ea"/>
            </a:endParaRPr>
          </a:p>
          <a:p>
            <a:pPr algn="ctr"/>
            <a:r>
              <a:rPr lang="en-US" altLang="zh-CN" sz="2800" dirty="0">
                <a:solidFill>
                  <a:schemeClr val="tx1"/>
                </a:solidFill>
                <a:latin typeface="Times New Roman" panose="02020603050405020304" pitchFamily="18" charset="0"/>
                <a:ea typeface="华文隶书" panose="02010800040101010101" charset="-122"/>
                <a:cs typeface="Times New Roman" panose="02020603050405020304" pitchFamily="18" charset="0"/>
                <a:sym typeface="zihun50hao-baigetianxingti" panose="00000500000000000000" pitchFamily="2" charset="-122"/>
              </a:rPr>
              <a:t>                </a:t>
            </a:r>
            <a:endParaRPr lang="zh-CN" altLang="en-US" sz="2800" dirty="0">
              <a:solidFill>
                <a:schemeClr val="tx1"/>
              </a:solidFill>
              <a:latin typeface="Times New Roman" panose="02020603050405020304" pitchFamily="18" charset="0"/>
              <a:ea typeface="华文隶书" panose="02010800040101010101" charset="-122"/>
              <a:cs typeface="Times New Roman" panose="02020603050405020304" pitchFamily="18" charset="0"/>
              <a:sym typeface="zihun50hao-baigetianxingti" panose="00000500000000000000" pitchFamily="2" charset="-122"/>
            </a:endParaRPr>
          </a:p>
        </p:txBody>
      </p:sp>
      <p:sp>
        <p:nvSpPr>
          <p:cNvPr id="8" name="文本框 7"/>
          <p:cNvSpPr txBox="1"/>
          <p:nvPr>
            <p:custDataLst>
              <p:tags r:id="rId15"/>
            </p:custDataLst>
          </p:nvPr>
        </p:nvSpPr>
        <p:spPr>
          <a:xfrm rot="16200000">
            <a:off x="4503420" y="2113915"/>
            <a:ext cx="702945" cy="5442585"/>
          </a:xfrm>
          <a:prstGeom prst="rect">
            <a:avLst/>
          </a:prstGeom>
          <a:noFill/>
        </p:spPr>
        <p:txBody>
          <a:bodyPr vert="eaVert" wrap="square" rtlCol="0">
            <a:noAutofit/>
          </a:bodyPr>
          <a:p>
            <a:pPr algn="ctr"/>
            <a:r>
              <a:rPr lang="zh-CN" altLang="en-US" sz="1800" dirty="0">
                <a:effectLst>
                  <a:outerShdw blurRad="38100" dist="38100" dir="2700000">
                    <a:srgbClr val="C0C0C0"/>
                  </a:outerShdw>
                </a:effectLst>
                <a:latin typeface="Arial" panose="020B0604020202020204" pitchFamily="34" charset="0"/>
                <a:ea typeface="宋体" panose="02010600030101010101" pitchFamily="2" charset="-122"/>
                <a:sym typeface="+mn-ea"/>
              </a:rPr>
              <a:t>万 俐</a:t>
            </a:r>
            <a:r>
              <a:rPr lang="en-US" altLang="zh-CN" sz="1800" dirty="0">
                <a:effectLst>
                  <a:outerShdw blurRad="38100" dist="38100" dir="2700000">
                    <a:srgbClr val="C0C0C0"/>
                  </a:outerShdw>
                </a:effectLst>
                <a:latin typeface="Arial" panose="020B0604020202020204" pitchFamily="34" charset="0"/>
                <a:ea typeface="宋体" panose="02010600030101010101" pitchFamily="2" charset="-122"/>
                <a:sym typeface="+mn-ea"/>
              </a:rPr>
              <a:t>      </a:t>
            </a:r>
            <a:r>
              <a:rPr lang="zh-CN" altLang="en-US" sz="1800" dirty="0">
                <a:effectLst>
                  <a:outerShdw blurRad="38100" dist="38100" dir="2700000">
                    <a:srgbClr val="C0C0C0"/>
                  </a:outerShdw>
                </a:effectLst>
                <a:latin typeface="Arial" panose="020B0604020202020204" pitchFamily="34" charset="0"/>
                <a:ea typeface="宋体" panose="02010600030101010101" pitchFamily="2" charset="-122"/>
                <a:sym typeface="+mn-ea"/>
              </a:rPr>
              <a:t>马新民</a:t>
            </a:r>
            <a:r>
              <a:rPr lang="en-US" altLang="zh-CN" sz="1800" dirty="0">
                <a:effectLst>
                  <a:outerShdw blurRad="38100" dist="38100" dir="2700000">
                    <a:srgbClr val="C0C0C0"/>
                  </a:outerShdw>
                </a:effectLst>
                <a:latin typeface="Arial" panose="020B0604020202020204" pitchFamily="34" charset="0"/>
                <a:ea typeface="宋体" panose="02010600030101010101" pitchFamily="2" charset="-122"/>
                <a:sym typeface="+mn-ea"/>
              </a:rPr>
              <a:t>     </a:t>
            </a:r>
            <a:r>
              <a:rPr lang="zh-CN" altLang="en-US" sz="1800" dirty="0">
                <a:effectLst>
                  <a:outerShdw blurRad="38100" dist="38100" dir="2700000">
                    <a:srgbClr val="C0C0C0"/>
                  </a:outerShdw>
                </a:effectLst>
                <a:latin typeface="Arial" panose="020B0604020202020204" pitchFamily="34" charset="0"/>
                <a:ea typeface="宋体" panose="02010600030101010101" pitchFamily="2" charset="-122"/>
                <a:sym typeface="+mn-ea"/>
              </a:rPr>
              <a:t>郑东平</a:t>
            </a:r>
            <a:endParaRPr lang="zh-CN" altLang="en-US" sz="1800" dirty="0">
              <a:solidFill>
                <a:schemeClr val="tx1"/>
              </a:solidFill>
              <a:latin typeface="Times New Roman" panose="02020603050405020304" pitchFamily="18" charset="0"/>
              <a:ea typeface="华文隶书" panose="02010800040101010101" charset="-122"/>
              <a:cs typeface="Times New Roman" panose="02020603050405020304" pitchFamily="18" charset="0"/>
              <a:sym typeface="zihun50hao-baigetianxingti" panose="00000500000000000000" pitchFamily="2" charset="-122"/>
            </a:endParaRPr>
          </a:p>
          <a:p>
            <a:pPr algn="ctr"/>
            <a:r>
              <a:rPr lang="zh-CN" altLang="en-US" sz="1800" dirty="0">
                <a:solidFill>
                  <a:schemeClr val="tx1"/>
                </a:solidFill>
                <a:latin typeface="Times New Roman" panose="02020603050405020304" pitchFamily="18" charset="0"/>
                <a:ea typeface="华文隶书" panose="02010800040101010101" charset="-122"/>
                <a:cs typeface="Times New Roman" panose="02020603050405020304" pitchFamily="18" charset="0"/>
                <a:sym typeface="zihun50hao-baigetianxingti" panose="00000500000000000000" pitchFamily="2" charset="-122"/>
              </a:rPr>
              <a:t>Wan Li </a:t>
            </a:r>
            <a:r>
              <a:rPr lang="en-US" altLang="zh-CN" sz="1800" dirty="0">
                <a:solidFill>
                  <a:schemeClr val="tx1"/>
                </a:solidFill>
                <a:latin typeface="Times New Roman" panose="02020603050405020304" pitchFamily="18" charset="0"/>
                <a:ea typeface="华文隶书" panose="02010800040101010101" charset="-122"/>
                <a:cs typeface="Times New Roman" panose="02020603050405020304" pitchFamily="18" charset="0"/>
                <a:sym typeface="zihun50hao-baigetianxingti" panose="00000500000000000000" pitchFamily="2" charset="-122"/>
              </a:rPr>
              <a:t>,</a:t>
            </a:r>
            <a:r>
              <a:rPr lang="zh-CN" altLang="en-US" sz="1800" dirty="0">
                <a:solidFill>
                  <a:schemeClr val="tx1"/>
                </a:solidFill>
                <a:latin typeface="Times New Roman" panose="02020603050405020304" pitchFamily="18" charset="0"/>
                <a:ea typeface="华文隶书" panose="02010800040101010101" charset="-122"/>
                <a:cs typeface="Times New Roman" panose="02020603050405020304" pitchFamily="18" charset="0"/>
                <a:sym typeface="zihun50hao-baigetianxingti" panose="00000500000000000000" pitchFamily="2" charset="-122"/>
              </a:rPr>
              <a:t> M</a:t>
            </a:r>
            <a:r>
              <a:rPr lang="en-US" altLang="zh-CN" sz="1800" dirty="0">
                <a:solidFill>
                  <a:schemeClr val="tx1"/>
                </a:solidFill>
                <a:latin typeface="Times New Roman" panose="02020603050405020304" pitchFamily="18" charset="0"/>
                <a:ea typeface="华文隶书" panose="02010800040101010101" charset="-122"/>
                <a:cs typeface="Times New Roman" panose="02020603050405020304" pitchFamily="18" charset="0"/>
                <a:sym typeface="zihun50hao-baigetianxingti" panose="00000500000000000000" pitchFamily="2" charset="-122"/>
              </a:rPr>
              <a:t>a</a:t>
            </a:r>
            <a:r>
              <a:rPr lang="zh-CN" altLang="en-US" sz="1800" dirty="0">
                <a:solidFill>
                  <a:schemeClr val="tx1"/>
                </a:solidFill>
                <a:latin typeface="Times New Roman" panose="02020603050405020304" pitchFamily="18" charset="0"/>
                <a:ea typeface="华文隶书" panose="02010800040101010101" charset="-122"/>
                <a:cs typeface="Times New Roman" panose="02020603050405020304" pitchFamily="18" charset="0"/>
                <a:sym typeface="zihun50hao-baigetianxingti" panose="00000500000000000000" pitchFamily="2" charset="-122"/>
              </a:rPr>
              <a:t> Xin-min </a:t>
            </a:r>
            <a:r>
              <a:rPr lang="en-US" altLang="zh-CN" sz="1800" dirty="0">
                <a:solidFill>
                  <a:schemeClr val="tx1"/>
                </a:solidFill>
                <a:latin typeface="Times New Roman" panose="02020603050405020304" pitchFamily="18" charset="0"/>
                <a:ea typeface="华文隶书" panose="02010800040101010101" charset="-122"/>
                <a:cs typeface="Times New Roman" panose="02020603050405020304" pitchFamily="18" charset="0"/>
                <a:sym typeface="zihun50hao-baigetianxingti" panose="00000500000000000000" pitchFamily="2" charset="-122"/>
              </a:rPr>
              <a:t>,</a:t>
            </a:r>
            <a:r>
              <a:rPr lang="zh-CN" altLang="en-US" sz="1800" dirty="0">
                <a:solidFill>
                  <a:schemeClr val="tx1"/>
                </a:solidFill>
                <a:latin typeface="Times New Roman" panose="02020603050405020304" pitchFamily="18" charset="0"/>
                <a:ea typeface="华文隶书" panose="02010800040101010101" charset="-122"/>
                <a:cs typeface="Times New Roman" panose="02020603050405020304" pitchFamily="18" charset="0"/>
                <a:sym typeface="zihun50hao-baigetianxingti" panose="00000500000000000000" pitchFamily="2" charset="-122"/>
              </a:rPr>
              <a:t>  Z</a:t>
            </a:r>
            <a:r>
              <a:rPr lang="en-US" altLang="zh-CN" sz="1800" dirty="0">
                <a:solidFill>
                  <a:schemeClr val="tx1"/>
                </a:solidFill>
                <a:latin typeface="Times New Roman" panose="02020603050405020304" pitchFamily="18" charset="0"/>
                <a:ea typeface="华文隶书" panose="02010800040101010101" charset="-122"/>
                <a:cs typeface="Times New Roman" panose="02020603050405020304" pitchFamily="18" charset="0"/>
                <a:sym typeface="zihun50hao-baigetianxingti" panose="00000500000000000000" pitchFamily="2" charset="-122"/>
              </a:rPr>
              <a:t>heng</a:t>
            </a:r>
            <a:r>
              <a:rPr lang="zh-CN" altLang="en-US" sz="1800" dirty="0">
                <a:solidFill>
                  <a:schemeClr val="tx1"/>
                </a:solidFill>
                <a:latin typeface="Times New Roman" panose="02020603050405020304" pitchFamily="18" charset="0"/>
                <a:ea typeface="华文隶书" panose="02010800040101010101" charset="-122"/>
                <a:cs typeface="Times New Roman" panose="02020603050405020304" pitchFamily="18" charset="0"/>
                <a:sym typeface="zihun50hao-baigetianxingti" panose="00000500000000000000" pitchFamily="2" charset="-122"/>
              </a:rPr>
              <a:t> Dong-ping</a:t>
            </a:r>
            <a:endParaRPr lang="en-US" altLang="zh-CN" sz="1800" dirty="0">
              <a:solidFill>
                <a:schemeClr val="tx1"/>
              </a:solidFill>
              <a:latin typeface="Times New Roman" panose="02020603050405020304" pitchFamily="18" charset="0"/>
              <a:ea typeface="华文隶书" panose="02010800040101010101" charset="-122"/>
              <a:cs typeface="Times New Roman" panose="02020603050405020304" pitchFamily="18" charset="0"/>
              <a:sym typeface="zihun50hao-baigetianxingti" panose="00000500000000000000" pitchFamily="2" charset="-122"/>
            </a:endParaRPr>
          </a:p>
        </p:txBody>
      </p:sp>
      <p:sp>
        <p:nvSpPr>
          <p:cNvPr id="13" name="文本框 12"/>
          <p:cNvSpPr txBox="1"/>
          <p:nvPr>
            <p:custDataLst>
              <p:tags r:id="rId16"/>
            </p:custDataLst>
          </p:nvPr>
        </p:nvSpPr>
        <p:spPr>
          <a:xfrm rot="16200000">
            <a:off x="3891280" y="129540"/>
            <a:ext cx="1511935" cy="6734175"/>
          </a:xfrm>
          <a:prstGeom prst="rect">
            <a:avLst/>
          </a:prstGeom>
          <a:noFill/>
        </p:spPr>
        <p:txBody>
          <a:bodyPr vert="eaVert" wrap="square" rtlCol="0">
            <a:noAutofit/>
          </a:bodyPr>
          <a:p>
            <a:pPr algn="ctr"/>
            <a:r>
              <a:rPr lang="en-US" altLang="zh-CN" sz="2800" dirty="0">
                <a:solidFill>
                  <a:schemeClr val="tx1"/>
                </a:solidFill>
                <a:latin typeface="华文隶书" panose="02010800040101010101" charset="-122"/>
                <a:ea typeface="华文隶书" panose="02010800040101010101" charset="-122"/>
                <a:sym typeface="zihun50hao-baigetianxingti" panose="00000500000000000000" pitchFamily="2" charset="-122"/>
              </a:rPr>
              <a:t>  </a:t>
            </a:r>
            <a:r>
              <a:rPr lang="zh-CN" altLang="en-US" sz="2800" dirty="0">
                <a:latin typeface="Times New Roman" panose="02020603050405020304" pitchFamily="18" charset="0"/>
                <a:ea typeface="华文隶书" panose="02010800040101010101" charset="-122"/>
                <a:cs typeface="Times New Roman" panose="02020603050405020304" pitchFamily="18" charset="0"/>
                <a:sym typeface="+mn-ea"/>
              </a:rPr>
              <a:t>Further Discussion on the Casting Technology of the Spring and Autumn Copper Drum Stand with a Coiled Dragon</a:t>
            </a:r>
            <a:r>
              <a:rPr lang="en-US" altLang="zh-CN" sz="2800" dirty="0">
                <a:latin typeface="Times New Roman" panose="02020603050405020304" pitchFamily="18" charset="0"/>
                <a:ea typeface="华文隶书" panose="02010800040101010101" charset="-122"/>
                <a:cs typeface="Times New Roman" panose="02020603050405020304" pitchFamily="18" charset="0"/>
                <a:sym typeface="zihun50hao-baigetianxingti" panose="00000500000000000000" pitchFamily="2" charset="-122"/>
              </a:rPr>
              <a:t> </a:t>
            </a:r>
            <a:r>
              <a:rPr lang="en-US" altLang="zh-CN" sz="2800" dirty="0">
                <a:solidFill>
                  <a:schemeClr val="tx1"/>
                </a:solidFill>
                <a:latin typeface="Times New Roman" panose="02020603050405020304" pitchFamily="18" charset="0"/>
                <a:ea typeface="华文隶书" panose="02010800040101010101" charset="-122"/>
                <a:cs typeface="Times New Roman" panose="02020603050405020304" pitchFamily="18" charset="0"/>
                <a:sym typeface="zihun50hao-baigetianxingti" panose="00000500000000000000" pitchFamily="2" charset="-122"/>
              </a:rPr>
              <a:t>  </a:t>
            </a:r>
            <a:endParaRPr lang="zh-CN" altLang="en-US" sz="2800" dirty="0">
              <a:solidFill>
                <a:schemeClr val="tx1"/>
              </a:solidFill>
              <a:latin typeface="Times New Roman" panose="02020603050405020304" pitchFamily="18" charset="0"/>
              <a:ea typeface="华文隶书" panose="02010800040101010101" charset="-122"/>
              <a:cs typeface="Times New Roman" panose="02020603050405020304" pitchFamily="18" charset="0"/>
              <a:sym typeface="zihun50hao-baigetianxingti" panose="00000500000000000000" pitchFamily="2" charset="-122"/>
            </a:endParaRPr>
          </a:p>
        </p:txBody>
      </p:sp>
      <p:pic>
        <p:nvPicPr>
          <p:cNvPr id="14" name="图片 13"/>
          <p:cNvPicPr preferRelativeResize="0">
            <a:picLocks noChangeAspect="1"/>
          </p:cNvPicPr>
          <p:nvPr/>
        </p:nvPicPr>
        <p:blipFill>
          <a:blip r:embed="rId17">
            <a:alphaModFix amt="87000"/>
          </a:blip>
          <a:stretch>
            <a:fillRect/>
          </a:stretch>
        </p:blipFill>
        <p:spPr>
          <a:xfrm>
            <a:off x="-18415" y="0"/>
            <a:ext cx="1085215" cy="1070610"/>
          </a:xfrm>
          <a:prstGeom prst="rect">
            <a:avLst/>
          </a:prstGeom>
          <a:blipFill rotWithShape="1">
            <a:blip r:embed="rId18"/>
            <a:tile tx="0" ty="0" sx="100000" sy="100000" flip="none" algn="tl"/>
          </a:blipFill>
          <a:ln w="28575" cmpd="dbl">
            <a:solidFill>
              <a:schemeClr val="accent1">
                <a:shade val="50000"/>
              </a:schemeClr>
            </a:solidFill>
            <a:prstDash val="sysDot"/>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up)">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147" name="图片 3" descr="IMG_修复后全貌俯视"/>
          <p:cNvPicPr>
            <a:picLocks noGrp="1" noChangeAspect="1"/>
          </p:cNvPicPr>
          <p:nvPr>
            <p:custDataLst>
              <p:tags r:id="rId1"/>
            </p:custDataLst>
          </p:nvPr>
        </p:nvPicPr>
        <p:blipFill>
          <a:blip r:embed="rId2"/>
          <a:srcRect l="9750" r="12940" b="3586"/>
          <a:stretch>
            <a:fillRect/>
          </a:stretch>
        </p:blipFill>
        <p:spPr>
          <a:xfrm>
            <a:off x="8334375" y="6019800"/>
            <a:ext cx="809625" cy="838200"/>
          </a:xfrm>
          <a:prstGeom prst="ellipse">
            <a:avLst/>
          </a:prstGeom>
          <a:noFill/>
          <a:ln w="12700" cmpd="sng">
            <a:solidFill>
              <a:schemeClr val="accent1">
                <a:shade val="50000"/>
              </a:schemeClr>
            </a:solidFill>
            <a:prstDash val="sysDot"/>
          </a:ln>
          <a:effectLst>
            <a:outerShdw blurRad="1270000" dist="50800" dir="5400000" algn="ctr" rotWithShape="0">
              <a:schemeClr val="accent2">
                <a:lumMod val="40000"/>
                <a:lumOff val="60000"/>
                <a:alpha val="100000"/>
              </a:schemeClr>
            </a:outerShdw>
          </a:effectLst>
        </p:spPr>
      </p:pic>
      <p:sp>
        <p:nvSpPr>
          <p:cNvPr id="13314" name="内容占位符 2"/>
          <p:cNvSpPr>
            <a:spLocks noGrp="1"/>
          </p:cNvSpPr>
          <p:nvPr>
            <p:ph sz="half" idx="1"/>
          </p:nvPr>
        </p:nvSpPr>
        <p:spPr>
          <a:xfrm>
            <a:off x="0" y="1143000"/>
            <a:ext cx="4914900" cy="2991485"/>
          </a:xfrm>
        </p:spPr>
        <p:txBody>
          <a:bodyPr anchor="t" anchorCtr="0"/>
          <a:p>
            <a:pPr defTabSz="914400">
              <a:lnSpc>
                <a:spcPct val="100000"/>
              </a:lnSpc>
              <a:spcAft>
                <a:spcPts val="0"/>
              </a:spcAft>
              <a:buClr>
                <a:schemeClr val="tx2"/>
              </a:buClr>
              <a:buSzTx/>
              <a:buFontTx/>
            </a:pPr>
            <a:r>
              <a:rPr lang="en-US" altLang="zh-CN">
                <a:latin typeface="Times New Roman" panose="02020603050405020304" pitchFamily="18" charset="0"/>
                <a:cs typeface="Times New Roman" panose="02020603050405020304" pitchFamily="18" charset="0"/>
              </a:rPr>
              <a:t>    </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从32条蟠龙背部都饰以细密鳞纹的阴纹，而外圆上的变形蟠虺纹是阳文这一现象，可以推测：蟠龙的阴文是在塑形蟠龙模时刻划，外圆上的蟠虺阳纹是在陶范上形成。</a:t>
            </a:r>
            <a:endParaRPr lang="zh-CN" altLang="en-US" sz="2800">
              <a:latin typeface="Times New Roman" panose="02020603050405020304" pitchFamily="18" charset="0"/>
              <a:cs typeface="Times New Roman" panose="02020603050405020304" pitchFamily="18" charset="0"/>
            </a:endParaRPr>
          </a:p>
          <a:p>
            <a:pPr defTabSz="914400">
              <a:buClr>
                <a:schemeClr val="tx2"/>
              </a:buClr>
              <a:buSzTx/>
              <a:buFontTx/>
            </a:pPr>
            <a:endParaRPr lang="zh-CN" altLang="en-US" sz="2800">
              <a:latin typeface="Times New Roman" panose="02020603050405020304" pitchFamily="18" charset="0"/>
              <a:cs typeface="Times New Roman" panose="02020603050405020304" pitchFamily="18" charset="0"/>
            </a:endParaRPr>
          </a:p>
        </p:txBody>
      </p:sp>
      <p:pic>
        <p:nvPicPr>
          <p:cNvPr id="13315" name="内容占位符 4"/>
          <p:cNvPicPr>
            <a:picLocks noGrp="1" noChangeAspect="1"/>
          </p:cNvPicPr>
          <p:nvPr>
            <p:ph sz="half" idx="2"/>
          </p:nvPr>
        </p:nvPicPr>
        <p:blipFill>
          <a:blip r:embed="rId3"/>
          <a:stretch>
            <a:fillRect/>
          </a:stretch>
        </p:blipFill>
        <p:spPr>
          <a:xfrm>
            <a:off x="4990465" y="990600"/>
            <a:ext cx="3839999" cy="2880000"/>
          </a:xfrm>
        </p:spPr>
      </p:pic>
      <p:pic>
        <p:nvPicPr>
          <p:cNvPr id="13316" name="图片 6"/>
          <p:cNvPicPr>
            <a:picLocks noChangeAspect="1"/>
          </p:cNvPicPr>
          <p:nvPr>
            <p:custDataLst>
              <p:tags r:id="rId4"/>
            </p:custDataLst>
          </p:nvPr>
        </p:nvPicPr>
        <p:blipFill>
          <a:blip r:embed="rId5"/>
          <a:stretch>
            <a:fillRect/>
          </a:stretch>
        </p:blipFill>
        <p:spPr>
          <a:xfrm>
            <a:off x="4987925" y="3962400"/>
            <a:ext cx="3842546" cy="2880000"/>
          </a:xfrm>
          <a:prstGeom prst="rect">
            <a:avLst/>
          </a:prstGeom>
          <a:noFill/>
          <a:ln w="9525">
            <a:noFill/>
          </a:ln>
        </p:spPr>
      </p:pic>
      <p:sp>
        <p:nvSpPr>
          <p:cNvPr id="6" name="标题 98305"/>
          <p:cNvSpPr>
            <a:spLocks noGrp="1"/>
          </p:cNvSpPr>
          <p:nvPr>
            <p:custDataLst>
              <p:tags r:id="rId6"/>
            </p:custDataLst>
          </p:nvPr>
        </p:nvSpPr>
        <p:spPr>
          <a:xfrm>
            <a:off x="-635" y="-152400"/>
            <a:ext cx="9144635" cy="654050"/>
          </a:xfrm>
          <a:prstGeom prst="rect">
            <a:avLst/>
          </a:prstGeom>
          <a:solidFill>
            <a:schemeClr val="tx2">
              <a:lumMod val="75000"/>
            </a:schemeClr>
          </a:solidFill>
          <a:ln w="9525">
            <a:noFill/>
          </a:ln>
        </p:spPr>
        <p:txBody>
          <a:bodyPr anchor="ctr"/>
          <a:lstStyle>
            <a:lvl1pPr marL="0" lvl="0" indent="0" algn="ctr" defTabSz="914400" rtl="0" eaLnBrk="1" fontAlgn="base" latinLnBrk="0" hangingPunct="1">
              <a:lnSpc>
                <a:spcPct val="100000"/>
              </a:lnSpc>
              <a:spcBef>
                <a:spcPct val="0"/>
              </a:spcBef>
              <a:spcAft>
                <a:spcPct val="0"/>
              </a:spcAft>
              <a:buNone/>
              <a:defRPr sz="3200" b="1" i="0" u="none" kern="1200" baseline="0">
                <a:solidFill>
                  <a:schemeClr val="bg1"/>
                </a:solidFill>
                <a:latin typeface="+mj-lt"/>
                <a:ea typeface="+mj-ea"/>
                <a:cs typeface="+mj-cs"/>
              </a:defRPr>
            </a:lvl1pPr>
          </a:lstStyle>
          <a:p>
            <a:pPr marL="457200" indent="-457200" algn="l">
              <a:buFont typeface="Arial" panose="020B0604020202020204" pitchFamily="34" charset="0"/>
              <a:buChar char="•"/>
            </a:pPr>
            <a:endParaRPr lang="zh-CN" altLang="en-US" b="0">
              <a:solidFill>
                <a:schemeClr val="tx2"/>
              </a:solidFill>
              <a:effectLst>
                <a:outerShdw blurRad="38100" dist="38100" dir="2700000">
                  <a:srgbClr val="C0C0C0"/>
                </a:outerShdw>
              </a:effectLst>
              <a:latin typeface="Times New Roman" panose="02020603050405020304" pitchFamily="18" charset="0"/>
              <a:cs typeface="Times New Roman" panose="02020603050405020304" pitchFamily="18" charset="0"/>
              <a:sym typeface="+mn-ea"/>
            </a:endParaRPr>
          </a:p>
          <a:p>
            <a:pPr algn="ctr">
              <a:buFont typeface="Arial" panose="020B0604020202020204" pitchFamily="34" charset="0"/>
            </a:pPr>
            <a:r>
              <a:rPr lang="en-US" altLang="zh-CN">
                <a:latin typeface="Times New Roman" panose="02020603050405020304" pitchFamily="18" charset="0"/>
                <a:cs typeface="Times New Roman" panose="02020603050405020304" pitchFamily="18" charset="0"/>
                <a:sym typeface="+mn-ea"/>
              </a:rPr>
              <a:t>4.3</a:t>
            </a:r>
            <a:r>
              <a:rPr lang="zh-CN" altLang="en-US">
                <a:latin typeface="Times New Roman" panose="02020603050405020304" pitchFamily="18" charset="0"/>
                <a:cs typeface="Times New Roman" panose="02020603050405020304" pitchFamily="18" charset="0"/>
                <a:sym typeface="+mn-ea"/>
              </a:rPr>
              <a:t>鼓座纹饰</a:t>
            </a:r>
            <a:endParaRPr kumimoji="0" lang="zh-CN" altLang="en-US" b="0" i="0" u="none" strike="noStrike" kern="1200" cap="none" spc="0" normalizeH="0" baseline="0" noProof="1">
              <a:solidFill>
                <a:schemeClr val="tx2"/>
              </a:solidFill>
              <a:effectLst>
                <a:outerShdw blurRad="38100" dist="38100" dir="2700000">
                  <a:srgbClr val="C0C0C0"/>
                </a:outerShdw>
              </a:effectLst>
              <a:latin typeface="Times New Roman" panose="02020603050405020304" pitchFamily="18" charset="0"/>
              <a:ea typeface="+mj-ea"/>
              <a:cs typeface="Times New Roman" panose="02020603050405020304" pitchFamily="18" charset="0"/>
            </a:endParaRPr>
          </a:p>
          <a:p>
            <a:pPr algn="l">
              <a:buFont typeface="Arial" panose="020B0604020202020204" pitchFamily="34" charset="0"/>
            </a:pPr>
            <a:endParaRPr lang="zh-CN" altLang="en-US" dirty="0">
              <a:solidFill>
                <a:schemeClr val="dk1"/>
              </a:solidFill>
              <a:latin typeface="Times New Roman" panose="02020603050405020304" pitchFamily="18" charset="0"/>
              <a:ea typeface="隶书" panose="02010509060101010101" pitchFamily="49" charset="-122"/>
              <a:cs typeface="Times New Roman" panose="02020603050405020304" pitchFamily="18" charset="0"/>
              <a:sym typeface="+mn-ea"/>
            </a:endParaRPr>
          </a:p>
        </p:txBody>
      </p:sp>
      <p:sp>
        <p:nvSpPr>
          <p:cNvPr id="7" name="文本框 6"/>
          <p:cNvSpPr txBox="1"/>
          <p:nvPr/>
        </p:nvSpPr>
        <p:spPr>
          <a:xfrm>
            <a:off x="228600" y="4098925"/>
            <a:ext cx="4678680" cy="2030095"/>
          </a:xfrm>
          <a:prstGeom prst="rect">
            <a:avLst/>
          </a:prstGeom>
          <a:noFill/>
        </p:spPr>
        <p:txBody>
          <a:bodyPr wrap="square" rtlCol="0" anchor="t">
            <a:spAutoFit/>
          </a:bodyPr>
          <a:p>
            <a:r>
              <a:rPr lang="zh-CN" altLang="en-US">
                <a:latin typeface="Times New Roman" panose="02020603050405020304" pitchFamily="18" charset="0"/>
                <a:cs typeface="Times New Roman" panose="02020603050405020304" pitchFamily="18" charset="0"/>
              </a:rPr>
              <a:t>It is the phenomenon that the back of the 32 coil dragons is decorated with Yin lines, and the Coiling Snake Pattern on the outer circle with Yang lines, we can speculate that the Yin lines of the coil dragon is drawn at the time of shaping mold, and the Coiling Snake Pattern on the outer circle is formed from the pottery pattern.</a:t>
            </a:r>
            <a:endParaRPr lang="zh-CN" altLang="en-US">
              <a:latin typeface="Times New Roman" panose="02020603050405020304" pitchFamily="18" charset="0"/>
              <a:cs typeface="Times New Roman" panose="02020603050405020304" pitchFamily="18" charset="0"/>
            </a:endParaRPr>
          </a:p>
        </p:txBody>
      </p:sp>
      <p:sp>
        <p:nvSpPr>
          <p:cNvPr id="2" name="标题 98305"/>
          <p:cNvSpPr>
            <a:spLocks noGrp="1"/>
          </p:cNvSpPr>
          <p:nvPr>
            <p:custDataLst>
              <p:tags r:id="rId7"/>
            </p:custDataLst>
          </p:nvPr>
        </p:nvSpPr>
        <p:spPr>
          <a:xfrm>
            <a:off x="0" y="425450"/>
            <a:ext cx="9144635" cy="654050"/>
          </a:xfrm>
          <a:prstGeom prst="rect">
            <a:avLst/>
          </a:prstGeom>
          <a:solidFill>
            <a:schemeClr val="tx2">
              <a:lumMod val="75000"/>
            </a:schemeClr>
          </a:solidFill>
          <a:ln w="9525">
            <a:noFill/>
          </a:ln>
        </p:spPr>
        <p:txBody>
          <a:bodyPr anchor="ctr"/>
          <a:lstStyle>
            <a:lvl1pPr marL="0" lvl="0" indent="0" algn="ctr" defTabSz="914400" rtl="0" eaLnBrk="1" fontAlgn="base" latinLnBrk="0" hangingPunct="1">
              <a:lnSpc>
                <a:spcPct val="100000"/>
              </a:lnSpc>
              <a:spcBef>
                <a:spcPct val="0"/>
              </a:spcBef>
              <a:spcAft>
                <a:spcPct val="0"/>
              </a:spcAft>
              <a:buNone/>
              <a:defRPr sz="3200" b="1" i="0" u="none" kern="1200" baseline="0">
                <a:solidFill>
                  <a:schemeClr val="bg1"/>
                </a:solidFill>
                <a:latin typeface="+mj-lt"/>
                <a:ea typeface="+mj-ea"/>
                <a:cs typeface="+mj-cs"/>
              </a:defRPr>
            </a:lvl1pPr>
          </a:lstStyle>
          <a:p>
            <a:pPr marL="457200" indent="-457200" algn="l">
              <a:buFont typeface="Arial" panose="020B0604020202020204" pitchFamily="34" charset="0"/>
              <a:buChar char="•"/>
            </a:pPr>
            <a:endParaRPr lang="zh-CN" altLang="en-US" b="0">
              <a:solidFill>
                <a:schemeClr val="tx2"/>
              </a:solidFill>
              <a:effectLst>
                <a:outerShdw blurRad="38100" dist="38100" dir="2700000">
                  <a:srgbClr val="C0C0C0"/>
                </a:outerShdw>
              </a:effectLst>
              <a:latin typeface="Times New Roman" panose="02020603050405020304" pitchFamily="18" charset="0"/>
              <a:cs typeface="Times New Roman" panose="02020603050405020304" pitchFamily="18" charset="0"/>
              <a:sym typeface="+mn-ea"/>
            </a:endParaRPr>
          </a:p>
          <a:p>
            <a:pPr algn="ctr">
              <a:buFont typeface="Arial" panose="020B0604020202020204" pitchFamily="34" charset="0"/>
            </a:pPr>
            <a:endParaRPr lang="en-US" altLang="zh-CN">
              <a:latin typeface="Times New Roman" panose="02020603050405020304" pitchFamily="18" charset="0"/>
              <a:cs typeface="Times New Roman" panose="02020603050405020304" pitchFamily="18" charset="0"/>
              <a:sym typeface="+mn-ea"/>
            </a:endParaRPr>
          </a:p>
          <a:p>
            <a:pPr algn="ctr">
              <a:buFont typeface="Arial" panose="020B0604020202020204" pitchFamily="34" charset="0"/>
            </a:pPr>
            <a:endParaRPr lang="en-US" altLang="zh-CN">
              <a:latin typeface="Times New Roman" panose="02020603050405020304" pitchFamily="18" charset="0"/>
              <a:cs typeface="Times New Roman" panose="02020603050405020304" pitchFamily="18" charset="0"/>
              <a:sym typeface="+mn-ea"/>
            </a:endParaRPr>
          </a:p>
          <a:p>
            <a:pPr algn="ctr">
              <a:buFont typeface="Arial" panose="020B0604020202020204" pitchFamily="34" charset="0"/>
            </a:pPr>
            <a:r>
              <a:rPr lang="zh-CN" altLang="en-US">
                <a:latin typeface="Times New Roman" panose="02020603050405020304" pitchFamily="18" charset="0"/>
                <a:cs typeface="Times New Roman" panose="02020603050405020304" pitchFamily="18" charset="0"/>
                <a:sym typeface="+mn-ea"/>
              </a:rPr>
              <a:t>The drum seat ornamentation</a:t>
            </a:r>
            <a:endParaRPr lang="zh-CN" altLang="en-US">
              <a:latin typeface="Times New Roman" panose="02020603050405020304" pitchFamily="18" charset="0"/>
              <a:cs typeface="Times New Roman" panose="02020603050405020304" pitchFamily="18" charset="0"/>
              <a:sym typeface="+mn-ea"/>
            </a:endParaRPr>
          </a:p>
          <a:p>
            <a:pPr algn="ctr">
              <a:buFont typeface="Arial" panose="020B0604020202020204" pitchFamily="34" charset="0"/>
            </a:pPr>
            <a:endParaRPr lang="zh-CN" altLang="en-US">
              <a:latin typeface="Times New Roman" panose="02020603050405020304" pitchFamily="18" charset="0"/>
              <a:cs typeface="Times New Roman" panose="02020603050405020304" pitchFamily="18" charset="0"/>
            </a:endParaRPr>
          </a:p>
          <a:p>
            <a:pPr algn="ctr">
              <a:buFont typeface="Arial" panose="020B0604020202020204" pitchFamily="34" charset="0"/>
            </a:pPr>
            <a:endParaRPr lang="zh-CN" altLang="en-US">
              <a:latin typeface="Times New Roman" panose="02020603050405020304" pitchFamily="18" charset="0"/>
              <a:cs typeface="Times New Roman" panose="02020603050405020304" pitchFamily="18" charset="0"/>
              <a:sym typeface="+mn-ea"/>
            </a:endParaRPr>
          </a:p>
          <a:p>
            <a:pPr algn="l">
              <a:buFont typeface="Arial" panose="020B0604020202020204" pitchFamily="34" charset="0"/>
            </a:pPr>
            <a:endParaRPr lang="zh-CN" altLang="en-US" dirty="0">
              <a:solidFill>
                <a:schemeClr val="dk1"/>
              </a:solidFill>
              <a:latin typeface="Times New Roman" panose="02020603050405020304" pitchFamily="18" charset="0"/>
              <a:ea typeface="隶书" panose="02010509060101010101" pitchFamily="49" charset="-122"/>
              <a:cs typeface="Times New Roman" panose="02020603050405020304" pitchFamily="18" charset="0"/>
              <a:sym typeface="+mn-e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338" name="内容占位符 2"/>
          <p:cNvSpPr>
            <a:spLocks noGrp="1"/>
          </p:cNvSpPr>
          <p:nvPr>
            <p:ph idx="1"/>
          </p:nvPr>
        </p:nvSpPr>
        <p:spPr>
          <a:xfrm>
            <a:off x="600075" y="1143000"/>
            <a:ext cx="8229600" cy="3133725"/>
          </a:xfrm>
        </p:spPr>
        <p:txBody>
          <a:bodyPr anchor="t" anchorCtr="0"/>
          <a:p>
            <a:pPr>
              <a:lnSpc>
                <a:spcPct val="100000"/>
              </a:lnSpc>
              <a:spcAft>
                <a:spcPts val="0"/>
              </a:spcAft>
            </a:pPr>
            <a:r>
              <a:rPr lang="zh-CN" altLang="en-US" sz="2800">
                <a:latin typeface="Times New Roman" panose="02020603050405020304" pitchFamily="18" charset="0"/>
                <a:cs typeface="Times New Roman" panose="02020603050405020304" pitchFamily="18" charset="0"/>
              </a:rPr>
              <a:t>1、龙的内芯或称盲芯：用含铜量很低的金属为材料，并根据蟠龙的造型热锻；</a:t>
            </a:r>
            <a:endParaRPr lang="zh-CN" altLang="en-US" sz="2800">
              <a:latin typeface="Times New Roman" panose="02020603050405020304" pitchFamily="18" charset="0"/>
              <a:cs typeface="Times New Roman" panose="02020603050405020304" pitchFamily="18" charset="0"/>
            </a:endParaRPr>
          </a:p>
          <a:p>
            <a:pPr>
              <a:lnSpc>
                <a:spcPct val="100000"/>
              </a:lnSpc>
              <a:spcAft>
                <a:spcPts val="0"/>
              </a:spcAft>
            </a:pPr>
            <a:r>
              <a:rPr lang="zh-CN" altLang="en-US" sz="2800">
                <a:latin typeface="Times New Roman" panose="02020603050405020304" pitchFamily="18" charset="0"/>
                <a:cs typeface="Times New Roman" panose="02020603050405020304" pitchFamily="18" charset="0"/>
              </a:rPr>
              <a:t>2、敷上塑形泥，塑蟠龙形；</a:t>
            </a:r>
            <a:endParaRPr lang="zh-CN" altLang="en-US" sz="2800">
              <a:latin typeface="Times New Roman" panose="02020603050405020304" pitchFamily="18" charset="0"/>
              <a:cs typeface="Times New Roman" panose="02020603050405020304" pitchFamily="18" charset="0"/>
            </a:endParaRPr>
          </a:p>
          <a:p>
            <a:pPr>
              <a:lnSpc>
                <a:spcPct val="100000"/>
              </a:lnSpc>
              <a:spcAft>
                <a:spcPts val="0"/>
              </a:spcAft>
            </a:pPr>
            <a:r>
              <a:rPr lang="zh-CN" altLang="en-US" sz="2800">
                <a:latin typeface="Times New Roman" panose="02020603050405020304" pitchFamily="18" charset="0"/>
                <a:cs typeface="Times New Roman" panose="02020603050405020304" pitchFamily="18" charset="0"/>
              </a:rPr>
              <a:t>3、制作二块陶范；</a:t>
            </a:r>
            <a:endParaRPr lang="zh-CN" altLang="en-US" sz="2800">
              <a:latin typeface="Times New Roman" panose="02020603050405020304" pitchFamily="18" charset="0"/>
              <a:cs typeface="Times New Roman" panose="02020603050405020304" pitchFamily="18" charset="0"/>
            </a:endParaRPr>
          </a:p>
          <a:p>
            <a:pPr>
              <a:lnSpc>
                <a:spcPct val="100000"/>
              </a:lnSpc>
              <a:spcAft>
                <a:spcPts val="0"/>
              </a:spcAft>
            </a:pPr>
            <a:r>
              <a:rPr lang="zh-CN" altLang="en-US" sz="2800">
                <a:latin typeface="Times New Roman" panose="02020603050405020304" pitchFamily="18" charset="0"/>
                <a:cs typeface="Times New Roman" panose="02020603050405020304" pitchFamily="18" charset="0"/>
              </a:rPr>
              <a:t>4、使用刮削工艺</a:t>
            </a:r>
            <a:r>
              <a:rPr sz="2800">
                <a:latin typeface="Times New Roman" panose="02020603050405020304" pitchFamily="18" charset="0"/>
                <a:cs typeface="Times New Roman" panose="02020603050405020304" pitchFamily="18" charset="0"/>
                <a:sym typeface="+mn-ea"/>
              </a:rPr>
              <a:t>确定蟠龙铸造的厚度</a:t>
            </a:r>
            <a:r>
              <a:rPr lang="zh-CN" altLang="en-US" sz="2800">
                <a:latin typeface="Times New Roman" panose="02020603050405020304" pitchFamily="18" charset="0"/>
                <a:cs typeface="Times New Roman" panose="02020603050405020304" pitchFamily="18" charset="0"/>
              </a:rPr>
              <a:t>；</a:t>
            </a:r>
            <a:endParaRPr lang="zh-CN" altLang="en-US" sz="2800">
              <a:latin typeface="Times New Roman" panose="02020603050405020304" pitchFamily="18" charset="0"/>
              <a:cs typeface="Times New Roman" panose="02020603050405020304" pitchFamily="18" charset="0"/>
            </a:endParaRPr>
          </a:p>
          <a:p>
            <a:pPr>
              <a:lnSpc>
                <a:spcPct val="100000"/>
              </a:lnSpc>
              <a:spcAft>
                <a:spcPts val="0"/>
              </a:spcAft>
            </a:pPr>
            <a:r>
              <a:rPr lang="zh-CN" altLang="en-US" sz="2800">
                <a:latin typeface="Times New Roman" panose="02020603050405020304" pitchFamily="18" charset="0"/>
                <a:cs typeface="Times New Roman" panose="02020603050405020304" pitchFamily="18" charset="0"/>
              </a:rPr>
              <a:t>5、合范、焙烤；</a:t>
            </a:r>
            <a:endParaRPr lang="zh-CN" altLang="en-US" sz="3600">
              <a:latin typeface="Times New Roman" panose="02020603050405020304" pitchFamily="18" charset="0"/>
              <a:cs typeface="Times New Roman" panose="02020603050405020304" pitchFamily="18" charset="0"/>
            </a:endParaRPr>
          </a:p>
          <a:p>
            <a:pPr>
              <a:lnSpc>
                <a:spcPct val="100000"/>
              </a:lnSpc>
              <a:spcAft>
                <a:spcPts val="0"/>
              </a:spcAft>
            </a:pPr>
            <a:r>
              <a:rPr lang="zh-CN" altLang="en-US" sz="2800">
                <a:latin typeface="Times New Roman" panose="02020603050405020304" pitchFamily="18" charset="0"/>
                <a:cs typeface="Times New Roman" panose="02020603050405020304" pitchFamily="18" charset="0"/>
              </a:rPr>
              <a:t>6、浇铸。</a:t>
            </a:r>
            <a:endParaRPr lang="zh-CN" altLang="en-US" sz="3600">
              <a:latin typeface="Times New Roman" panose="02020603050405020304" pitchFamily="18" charset="0"/>
              <a:cs typeface="Times New Roman" panose="02020603050405020304" pitchFamily="18" charset="0"/>
            </a:endParaRPr>
          </a:p>
        </p:txBody>
      </p:sp>
      <p:pic>
        <p:nvPicPr>
          <p:cNvPr id="6147" name="图片 3" descr="IMG_修复后全貌俯视"/>
          <p:cNvPicPr>
            <a:picLocks noGrp="1" noChangeAspect="1"/>
          </p:cNvPicPr>
          <p:nvPr>
            <p:custDataLst>
              <p:tags r:id="rId1"/>
            </p:custDataLst>
          </p:nvPr>
        </p:nvPicPr>
        <p:blipFill>
          <a:blip r:embed="rId2"/>
          <a:srcRect l="9750" r="12940" b="3586"/>
          <a:stretch>
            <a:fillRect/>
          </a:stretch>
        </p:blipFill>
        <p:spPr>
          <a:xfrm>
            <a:off x="8334375" y="6019800"/>
            <a:ext cx="809625" cy="838200"/>
          </a:xfrm>
          <a:prstGeom prst="ellipse">
            <a:avLst/>
          </a:prstGeom>
          <a:noFill/>
          <a:ln w="12700" cmpd="sng">
            <a:solidFill>
              <a:schemeClr val="accent1">
                <a:shade val="50000"/>
              </a:schemeClr>
            </a:solidFill>
            <a:prstDash val="sysDot"/>
          </a:ln>
          <a:effectLst>
            <a:outerShdw blurRad="1270000" dist="50800" dir="5400000" algn="ctr" rotWithShape="0">
              <a:schemeClr val="accent2">
                <a:lumMod val="40000"/>
                <a:lumOff val="60000"/>
                <a:alpha val="100000"/>
              </a:schemeClr>
            </a:outerShdw>
          </a:effectLst>
        </p:spPr>
      </p:pic>
      <p:sp>
        <p:nvSpPr>
          <p:cNvPr id="6" name="标题 98305"/>
          <p:cNvSpPr>
            <a:spLocks noGrp="1"/>
          </p:cNvSpPr>
          <p:nvPr>
            <p:custDataLst>
              <p:tags r:id="rId3"/>
            </p:custDataLst>
          </p:nvPr>
        </p:nvSpPr>
        <p:spPr>
          <a:xfrm>
            <a:off x="-635" y="-152400"/>
            <a:ext cx="9144635" cy="654050"/>
          </a:xfrm>
          <a:prstGeom prst="rect">
            <a:avLst/>
          </a:prstGeom>
          <a:solidFill>
            <a:schemeClr val="tx2">
              <a:lumMod val="75000"/>
            </a:schemeClr>
          </a:solidFill>
          <a:ln w="9525">
            <a:noFill/>
          </a:ln>
        </p:spPr>
        <p:txBody>
          <a:bodyPr anchor="ctr"/>
          <a:lstStyle>
            <a:lvl1pPr marL="0" lvl="0" indent="0" algn="ctr" defTabSz="914400" rtl="0" eaLnBrk="1" fontAlgn="base" latinLnBrk="0" hangingPunct="1">
              <a:lnSpc>
                <a:spcPct val="100000"/>
              </a:lnSpc>
              <a:spcBef>
                <a:spcPct val="0"/>
              </a:spcBef>
              <a:spcAft>
                <a:spcPct val="0"/>
              </a:spcAft>
              <a:buNone/>
              <a:defRPr sz="3200" b="1" i="0" u="none" kern="1200" baseline="0">
                <a:solidFill>
                  <a:schemeClr val="bg1"/>
                </a:solidFill>
                <a:latin typeface="+mj-lt"/>
                <a:ea typeface="+mj-ea"/>
                <a:cs typeface="+mj-cs"/>
              </a:defRPr>
            </a:lvl1pPr>
          </a:lstStyle>
          <a:p>
            <a:pPr marL="457200" indent="-457200" algn="l">
              <a:buFont typeface="Arial" panose="020B0604020202020204" pitchFamily="34" charset="0"/>
              <a:buChar char="•"/>
            </a:pPr>
            <a:endParaRPr lang="zh-CN" altLang="en-US" b="0">
              <a:solidFill>
                <a:schemeClr val="tx2"/>
              </a:solidFill>
              <a:effectLst>
                <a:outerShdw blurRad="38100" dist="38100" dir="2700000">
                  <a:srgbClr val="C0C0C0"/>
                </a:outerShdw>
              </a:effectLst>
              <a:latin typeface="Times New Roman" panose="02020603050405020304" pitchFamily="18" charset="0"/>
              <a:cs typeface="Times New Roman" panose="02020603050405020304" pitchFamily="18" charset="0"/>
              <a:sym typeface="+mn-ea"/>
            </a:endParaRPr>
          </a:p>
          <a:p>
            <a:pPr algn="ctr">
              <a:buFont typeface="Arial" panose="020B0604020202020204" pitchFamily="34" charset="0"/>
            </a:pPr>
            <a:endParaRPr lang="en-US" altLang="zh-CN">
              <a:latin typeface="Times New Roman" panose="02020603050405020304" pitchFamily="18" charset="0"/>
              <a:cs typeface="Times New Roman" panose="02020603050405020304" pitchFamily="18" charset="0"/>
              <a:sym typeface="+mn-ea"/>
            </a:endParaRPr>
          </a:p>
          <a:p>
            <a:pPr algn="ctr">
              <a:buFont typeface="Arial" panose="020B0604020202020204" pitchFamily="34" charset="0"/>
            </a:pPr>
            <a:r>
              <a:rPr lang="en-US" altLang="zh-CN">
                <a:latin typeface="Times New Roman" panose="02020603050405020304" pitchFamily="18" charset="0"/>
                <a:cs typeface="Times New Roman" panose="02020603050405020304" pitchFamily="18" charset="0"/>
                <a:sym typeface="+mn-ea"/>
              </a:rPr>
              <a:t>4.4</a:t>
            </a:r>
            <a:r>
              <a:rPr lang="zh-CN" altLang="en-US">
                <a:latin typeface="Times New Roman" panose="02020603050405020304" pitchFamily="18" charset="0"/>
                <a:cs typeface="Times New Roman" panose="02020603050405020304" pitchFamily="18" charset="0"/>
                <a:sym typeface="+mn-ea"/>
              </a:rPr>
              <a:t>蟠龙的制作工艺</a:t>
            </a:r>
            <a:endParaRPr lang="zh-CN" altLang="en-US">
              <a:latin typeface="Times New Roman" panose="02020603050405020304" pitchFamily="18" charset="0"/>
              <a:cs typeface="Times New Roman" panose="02020603050405020304" pitchFamily="18" charset="0"/>
            </a:endParaRPr>
          </a:p>
          <a:p>
            <a:pPr algn="ctr">
              <a:buFont typeface="Arial" panose="020B0604020202020204" pitchFamily="34" charset="0"/>
            </a:pPr>
            <a:endParaRPr lang="zh-CN" altLang="en-US">
              <a:latin typeface="Times New Roman" panose="02020603050405020304" pitchFamily="18" charset="0"/>
              <a:cs typeface="Times New Roman" panose="02020603050405020304" pitchFamily="18" charset="0"/>
              <a:sym typeface="+mn-ea"/>
            </a:endParaRPr>
          </a:p>
          <a:p>
            <a:pPr algn="l">
              <a:buFont typeface="Arial" panose="020B0604020202020204" pitchFamily="34" charset="0"/>
            </a:pPr>
            <a:endParaRPr lang="zh-CN" altLang="en-US" dirty="0">
              <a:solidFill>
                <a:schemeClr val="dk1"/>
              </a:solidFill>
              <a:latin typeface="Times New Roman" panose="02020603050405020304" pitchFamily="18" charset="0"/>
              <a:ea typeface="隶书" panose="02010509060101010101" pitchFamily="49" charset="-122"/>
              <a:cs typeface="Times New Roman" panose="02020603050405020304" pitchFamily="18" charset="0"/>
              <a:sym typeface="+mn-ea"/>
            </a:endParaRPr>
          </a:p>
        </p:txBody>
      </p:sp>
      <p:sp>
        <p:nvSpPr>
          <p:cNvPr id="2" name="文本框 1"/>
          <p:cNvSpPr txBox="1"/>
          <p:nvPr/>
        </p:nvSpPr>
        <p:spPr>
          <a:xfrm>
            <a:off x="660400" y="4114800"/>
            <a:ext cx="8169275" cy="3138170"/>
          </a:xfrm>
          <a:prstGeom prst="rect">
            <a:avLst/>
          </a:prstGeom>
          <a:noFill/>
        </p:spPr>
        <p:txBody>
          <a:bodyPr wrap="square" rtlCol="0" anchor="t">
            <a:spAutoFit/>
          </a:bodyPr>
          <a:p>
            <a:r>
              <a:rPr lang="zh-CN" altLang="en-US">
                <a:latin typeface="Times New Roman" panose="02020603050405020304" pitchFamily="18" charset="0"/>
                <a:ea typeface="隶书" panose="02010509060101010101" pitchFamily="49" charset="-122"/>
                <a:cs typeface="Times New Roman" panose="02020603050405020304" pitchFamily="18" charset="0"/>
              </a:rPr>
              <a:t>①Dragon’s inner core </a:t>
            </a:r>
            <a:r>
              <a:rPr lang="en-US" altLang="zh-CN">
                <a:latin typeface="Times New Roman" panose="02020603050405020304" pitchFamily="18" charset="0"/>
                <a:ea typeface="隶书" panose="02010509060101010101" pitchFamily="49" charset="-122"/>
                <a:cs typeface="Times New Roman" panose="02020603050405020304" pitchFamily="18" charset="0"/>
              </a:rPr>
              <a:t>(</a:t>
            </a:r>
            <a:r>
              <a:rPr lang="zh-CN" altLang="en-US">
                <a:latin typeface="Times New Roman" panose="02020603050405020304" pitchFamily="18" charset="0"/>
                <a:ea typeface="隶书" panose="02010509060101010101" pitchFamily="49" charset="-122"/>
                <a:cs typeface="Times New Roman" panose="02020603050405020304" pitchFamily="18" charset="0"/>
              </a:rPr>
              <a:t> blind core</a:t>
            </a:r>
            <a:r>
              <a:rPr lang="en-US" altLang="zh-CN">
                <a:latin typeface="Times New Roman" panose="02020603050405020304" pitchFamily="18" charset="0"/>
                <a:ea typeface="隶书" panose="02010509060101010101" pitchFamily="49" charset="-122"/>
                <a:cs typeface="Times New Roman" panose="02020603050405020304" pitchFamily="18" charset="0"/>
              </a:rPr>
              <a:t> ):</a:t>
            </a:r>
            <a:endParaRPr lang="en-US" altLang="zh-CN">
              <a:latin typeface="Times New Roman" panose="02020603050405020304" pitchFamily="18" charset="0"/>
              <a:ea typeface="隶书" panose="02010509060101010101" pitchFamily="49" charset="-122"/>
              <a:cs typeface="Times New Roman" panose="02020603050405020304" pitchFamily="18" charset="0"/>
            </a:endParaRPr>
          </a:p>
          <a:p>
            <a:r>
              <a:rPr lang="en-US" altLang="zh-CN">
                <a:latin typeface="Times New Roman" panose="02020603050405020304" pitchFamily="18" charset="0"/>
                <a:ea typeface="隶书" panose="02010509060101010101" pitchFamily="49" charset="-122"/>
                <a:cs typeface="Times New Roman" panose="02020603050405020304" pitchFamily="18" charset="0"/>
              </a:rPr>
              <a:t>To use a metal with low copper content as the material, and forge it through heat forging according to the shape of the coiled dragon.</a:t>
            </a:r>
            <a:endParaRPr lang="en-US" altLang="zh-CN">
              <a:latin typeface="Times New Roman" panose="02020603050405020304" pitchFamily="18" charset="0"/>
              <a:ea typeface="隶书" panose="02010509060101010101" pitchFamily="49" charset="-122"/>
              <a:cs typeface="Times New Roman" panose="02020603050405020304" pitchFamily="18" charset="0"/>
            </a:endParaRPr>
          </a:p>
          <a:p>
            <a:r>
              <a:rPr lang="zh-CN" altLang="en-US">
                <a:latin typeface="Times New Roman" panose="02020603050405020304" pitchFamily="18" charset="0"/>
                <a:ea typeface="隶书" panose="02010509060101010101" pitchFamily="49" charset="-122"/>
                <a:cs typeface="Times New Roman" panose="02020603050405020304" pitchFamily="18" charset="0"/>
              </a:rPr>
              <a:t>②To apply sculpting clay in order to shape the form of the coiled dragon.</a:t>
            </a:r>
            <a:endParaRPr lang="zh-CN" altLang="en-US">
              <a:latin typeface="Times New Roman" panose="02020603050405020304" pitchFamily="18" charset="0"/>
              <a:ea typeface="隶书" panose="02010509060101010101" pitchFamily="49" charset="-122"/>
              <a:cs typeface="Times New Roman" panose="02020603050405020304" pitchFamily="18" charset="0"/>
            </a:endParaRPr>
          </a:p>
          <a:p>
            <a:r>
              <a:rPr lang="zh-CN" altLang="en-US">
                <a:latin typeface="Times New Roman" panose="02020603050405020304" pitchFamily="18" charset="0"/>
                <a:ea typeface="隶书" panose="02010509060101010101" pitchFamily="49" charset="-122"/>
                <a:cs typeface="Times New Roman" panose="02020603050405020304" pitchFamily="18" charset="0"/>
              </a:rPr>
              <a:t>③Mak</a:t>
            </a:r>
            <a:r>
              <a:rPr lang="en-US" altLang="zh-CN">
                <a:latin typeface="Times New Roman" panose="02020603050405020304" pitchFamily="18" charset="0"/>
                <a:ea typeface="隶书" panose="02010509060101010101" pitchFamily="49" charset="-122"/>
                <a:cs typeface="Times New Roman" panose="02020603050405020304" pitchFamily="18" charset="0"/>
              </a:rPr>
              <a:t>ing</a:t>
            </a:r>
            <a:r>
              <a:rPr lang="zh-CN" altLang="en-US">
                <a:latin typeface="Times New Roman" panose="02020603050405020304" pitchFamily="18" charset="0"/>
                <a:ea typeface="隶书" panose="02010509060101010101" pitchFamily="49" charset="-122"/>
                <a:cs typeface="Times New Roman" panose="02020603050405020304" pitchFamily="18" charset="0"/>
              </a:rPr>
              <a:t> two pottery models</a:t>
            </a:r>
            <a:endParaRPr lang="zh-CN" altLang="en-US">
              <a:latin typeface="Times New Roman" panose="02020603050405020304" pitchFamily="18" charset="0"/>
              <a:ea typeface="隶书" panose="02010509060101010101" pitchFamily="49" charset="-122"/>
              <a:cs typeface="Times New Roman" panose="02020603050405020304" pitchFamily="18" charset="0"/>
            </a:endParaRPr>
          </a:p>
          <a:p>
            <a:r>
              <a:rPr lang="zh-CN" altLang="en-US">
                <a:latin typeface="Times New Roman" panose="02020603050405020304" pitchFamily="18" charset="0"/>
                <a:ea typeface="隶书" panose="02010509060101010101" pitchFamily="49" charset="-122"/>
                <a:cs typeface="Times New Roman" panose="02020603050405020304" pitchFamily="18" charset="0"/>
              </a:rPr>
              <a:t>④Using the scraping process </a:t>
            </a:r>
            <a:r>
              <a:rPr lang="en-US" altLang="zh-CN">
                <a:latin typeface="Times New Roman" panose="02020603050405020304" pitchFamily="18" charset="0"/>
                <a:ea typeface="隶书" panose="02010509060101010101" pitchFamily="49" charset="-122"/>
                <a:cs typeface="Times New Roman" panose="02020603050405020304" pitchFamily="18" charset="0"/>
              </a:rPr>
              <a:t>t</a:t>
            </a:r>
            <a:r>
              <a:rPr lang="zh-CN" altLang="en-US">
                <a:latin typeface="Times New Roman" panose="02020603050405020304" pitchFamily="18" charset="0"/>
                <a:ea typeface="隶书" panose="02010509060101010101" pitchFamily="49" charset="-122"/>
                <a:cs typeface="Times New Roman" panose="02020603050405020304" pitchFamily="18" charset="0"/>
                <a:sym typeface="+mn-ea"/>
              </a:rPr>
              <a:t>o determine the thickness of the coiled dragon during casting.</a:t>
            </a:r>
            <a:endParaRPr lang="zh-CN" altLang="en-US">
              <a:latin typeface="Times New Roman" panose="02020603050405020304" pitchFamily="18" charset="0"/>
              <a:ea typeface="隶书" panose="02010509060101010101" pitchFamily="49" charset="-122"/>
              <a:cs typeface="Times New Roman" panose="02020603050405020304" pitchFamily="18" charset="0"/>
              <a:sym typeface="+mn-ea"/>
            </a:endParaRPr>
          </a:p>
          <a:p>
            <a:r>
              <a:rPr lang="zh-CN" altLang="en-US">
                <a:latin typeface="Times New Roman" panose="02020603050405020304" pitchFamily="18" charset="0"/>
                <a:ea typeface="隶书" panose="02010509060101010101" pitchFamily="49" charset="-122"/>
                <a:cs typeface="Times New Roman" panose="02020603050405020304" pitchFamily="18" charset="0"/>
              </a:rPr>
              <a:t>⑤composite mold</a:t>
            </a:r>
            <a:r>
              <a:rPr lang="en-US" altLang="zh-CN">
                <a:latin typeface="Times New Roman" panose="02020603050405020304" pitchFamily="18" charset="0"/>
                <a:ea typeface="隶书" panose="02010509060101010101" pitchFamily="49" charset="-122"/>
                <a:cs typeface="Times New Roman" panose="02020603050405020304" pitchFamily="18" charset="0"/>
              </a:rPr>
              <a:t>; </a:t>
            </a:r>
            <a:r>
              <a:rPr lang="zh-CN" altLang="en-US">
                <a:latin typeface="Times New Roman" panose="02020603050405020304" pitchFamily="18" charset="0"/>
                <a:ea typeface="隶书" panose="02010509060101010101" pitchFamily="49" charset="-122"/>
                <a:cs typeface="Times New Roman" panose="02020603050405020304" pitchFamily="18" charset="0"/>
                <a:sym typeface="+mn-ea"/>
              </a:rPr>
              <a:t>Baking</a:t>
            </a:r>
            <a:endParaRPr lang="zh-CN" altLang="en-US">
              <a:latin typeface="Times New Roman" panose="02020603050405020304" pitchFamily="18" charset="0"/>
              <a:ea typeface="隶书" panose="02010509060101010101" pitchFamily="49" charset="-122"/>
              <a:cs typeface="Times New Roman" panose="02020603050405020304" pitchFamily="18" charset="0"/>
              <a:sym typeface="+mn-ea"/>
            </a:endParaRPr>
          </a:p>
          <a:p>
            <a:r>
              <a:rPr lang="zh-CN" altLang="en-US">
                <a:latin typeface="Times New Roman" panose="02020603050405020304" pitchFamily="18" charset="0"/>
                <a:ea typeface="隶书" panose="02010509060101010101" pitchFamily="49" charset="-122"/>
                <a:cs typeface="Times New Roman" panose="02020603050405020304" pitchFamily="18" charset="0"/>
                <a:sym typeface="+mn-ea"/>
              </a:rPr>
              <a:t>⑥cast</a:t>
            </a:r>
            <a:endParaRPr lang="zh-CN" altLang="en-US">
              <a:latin typeface="Times New Roman" panose="02020603050405020304" pitchFamily="18" charset="0"/>
              <a:ea typeface="隶书" panose="02010509060101010101" pitchFamily="49" charset="-122"/>
              <a:cs typeface="Times New Roman" panose="02020603050405020304" pitchFamily="18" charset="0"/>
              <a:sym typeface="+mn-ea"/>
            </a:endParaRPr>
          </a:p>
          <a:p>
            <a:endParaRPr lang="zh-CN" altLang="en-US">
              <a:latin typeface="Times New Roman" panose="02020603050405020304" pitchFamily="18" charset="0"/>
              <a:cs typeface="Times New Roman" panose="02020603050405020304" pitchFamily="18" charset="0"/>
            </a:endParaRPr>
          </a:p>
          <a:p>
            <a:endParaRPr lang="zh-CN" altLang="en-US">
              <a:latin typeface="Times New Roman" panose="02020603050405020304" pitchFamily="18" charset="0"/>
              <a:cs typeface="Times New Roman" panose="02020603050405020304" pitchFamily="18" charset="0"/>
            </a:endParaRPr>
          </a:p>
        </p:txBody>
      </p:sp>
      <p:sp>
        <p:nvSpPr>
          <p:cNvPr id="3" name="标题 98305"/>
          <p:cNvSpPr>
            <a:spLocks noGrp="1"/>
          </p:cNvSpPr>
          <p:nvPr>
            <p:custDataLst>
              <p:tags r:id="rId4"/>
            </p:custDataLst>
          </p:nvPr>
        </p:nvSpPr>
        <p:spPr>
          <a:xfrm>
            <a:off x="0" y="425450"/>
            <a:ext cx="9144635" cy="654050"/>
          </a:xfrm>
          <a:prstGeom prst="rect">
            <a:avLst/>
          </a:prstGeom>
          <a:solidFill>
            <a:schemeClr val="tx2">
              <a:lumMod val="75000"/>
            </a:schemeClr>
          </a:solidFill>
          <a:ln w="9525">
            <a:noFill/>
          </a:ln>
        </p:spPr>
        <p:txBody>
          <a:bodyPr anchor="ctr"/>
          <a:lstStyle>
            <a:lvl1pPr marL="0" lvl="0" indent="0" algn="ctr" defTabSz="914400" rtl="0" eaLnBrk="1" fontAlgn="base" latinLnBrk="0" hangingPunct="1">
              <a:lnSpc>
                <a:spcPct val="100000"/>
              </a:lnSpc>
              <a:spcBef>
                <a:spcPct val="0"/>
              </a:spcBef>
              <a:spcAft>
                <a:spcPct val="0"/>
              </a:spcAft>
              <a:buNone/>
              <a:defRPr sz="3200" b="1" i="0" u="none" kern="1200" baseline="0">
                <a:solidFill>
                  <a:schemeClr val="bg1"/>
                </a:solidFill>
                <a:latin typeface="+mj-lt"/>
                <a:ea typeface="+mj-ea"/>
                <a:cs typeface="+mj-cs"/>
              </a:defRPr>
            </a:lvl1pPr>
          </a:lstStyle>
          <a:p>
            <a:pPr marL="457200" indent="-457200" algn="l">
              <a:buFont typeface="Arial" panose="020B0604020202020204" pitchFamily="34" charset="0"/>
              <a:buChar char="•"/>
            </a:pPr>
            <a:endParaRPr lang="zh-CN" altLang="en-US" b="0">
              <a:solidFill>
                <a:schemeClr val="tx2"/>
              </a:solidFill>
              <a:effectLst>
                <a:outerShdw blurRad="38100" dist="38100" dir="2700000">
                  <a:srgbClr val="C0C0C0"/>
                </a:outerShdw>
              </a:effectLst>
              <a:latin typeface="Times New Roman" panose="02020603050405020304" pitchFamily="18" charset="0"/>
              <a:cs typeface="Times New Roman" panose="02020603050405020304" pitchFamily="18" charset="0"/>
              <a:sym typeface="+mn-ea"/>
            </a:endParaRPr>
          </a:p>
          <a:p>
            <a:pPr algn="ctr">
              <a:buFont typeface="Arial" panose="020B0604020202020204" pitchFamily="34" charset="0"/>
            </a:pPr>
            <a:endParaRPr lang="en-US" altLang="zh-CN">
              <a:latin typeface="Times New Roman" panose="02020603050405020304" pitchFamily="18" charset="0"/>
              <a:cs typeface="Times New Roman" panose="02020603050405020304" pitchFamily="18" charset="0"/>
              <a:sym typeface="+mn-ea"/>
            </a:endParaRPr>
          </a:p>
          <a:p>
            <a:pPr algn="ctr">
              <a:buFont typeface="Arial" panose="020B0604020202020204" pitchFamily="34" charset="0"/>
            </a:pPr>
            <a:endParaRPr lang="en-US" altLang="zh-CN">
              <a:latin typeface="Times New Roman" panose="02020603050405020304" pitchFamily="18" charset="0"/>
              <a:cs typeface="Times New Roman" panose="02020603050405020304" pitchFamily="18" charset="0"/>
              <a:sym typeface="+mn-ea"/>
            </a:endParaRPr>
          </a:p>
          <a:p>
            <a:pPr algn="ctr">
              <a:buFont typeface="Arial" panose="020B0604020202020204" pitchFamily="34" charset="0"/>
            </a:pPr>
            <a:r>
              <a:rPr lang="zh-CN" altLang="en-US">
                <a:latin typeface="Times New Roman" panose="02020603050405020304" pitchFamily="18" charset="0"/>
                <a:cs typeface="Times New Roman" panose="02020603050405020304" pitchFamily="18" charset="0"/>
                <a:sym typeface="+mn-ea"/>
              </a:rPr>
              <a:t>The process of making the coiled dragon</a:t>
            </a:r>
            <a:endParaRPr lang="zh-CN" altLang="en-US">
              <a:latin typeface="Times New Roman" panose="02020603050405020304" pitchFamily="18" charset="0"/>
              <a:cs typeface="Times New Roman" panose="02020603050405020304" pitchFamily="18" charset="0"/>
              <a:sym typeface="+mn-ea"/>
            </a:endParaRPr>
          </a:p>
          <a:p>
            <a:pPr algn="ctr">
              <a:buFont typeface="Arial" panose="020B0604020202020204" pitchFamily="34" charset="0"/>
            </a:pPr>
            <a:endParaRPr lang="zh-CN" altLang="en-US">
              <a:latin typeface="Times New Roman" panose="02020603050405020304" pitchFamily="18" charset="0"/>
              <a:cs typeface="Times New Roman" panose="02020603050405020304" pitchFamily="18" charset="0"/>
            </a:endParaRPr>
          </a:p>
          <a:p>
            <a:pPr algn="ctr">
              <a:buFont typeface="Arial" panose="020B0604020202020204" pitchFamily="34" charset="0"/>
            </a:pPr>
            <a:endParaRPr lang="zh-CN" altLang="en-US">
              <a:latin typeface="Times New Roman" panose="02020603050405020304" pitchFamily="18" charset="0"/>
              <a:cs typeface="Times New Roman" panose="02020603050405020304" pitchFamily="18" charset="0"/>
              <a:sym typeface="+mn-ea"/>
            </a:endParaRPr>
          </a:p>
          <a:p>
            <a:pPr algn="l">
              <a:buFont typeface="Arial" panose="020B0604020202020204" pitchFamily="34" charset="0"/>
            </a:pPr>
            <a:endParaRPr lang="zh-CN" altLang="en-US" dirty="0">
              <a:solidFill>
                <a:schemeClr val="dk1"/>
              </a:solidFill>
              <a:latin typeface="Times New Roman" panose="02020603050405020304" pitchFamily="18" charset="0"/>
              <a:ea typeface="隶书" panose="02010509060101010101" pitchFamily="49" charset="-122"/>
              <a:cs typeface="Times New Roman" panose="02020603050405020304" pitchFamily="18" charset="0"/>
              <a:sym typeface="+mn-e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381000" y="1295400"/>
            <a:ext cx="8174355" cy="4090035"/>
          </a:xfrm>
        </p:spPr>
        <p:txBody>
          <a:bodyPr/>
          <a:p>
            <a:pPr marL="0" marR="0" indent="0" algn="l" defTabSz="914400" rtl="0" fontAlgn="base">
              <a:lnSpc>
                <a:spcPct val="100000"/>
              </a:lnSpc>
              <a:spcAft>
                <a:spcPct val="0"/>
              </a:spcAft>
              <a:buClr>
                <a:schemeClr val="tx2"/>
              </a:buClr>
              <a:buSzTx/>
              <a:buFontTx/>
              <a:buNone/>
            </a:pPr>
            <a:r>
              <a:rPr kumimoji="0" lang="en-US" altLang="zh-CN" sz="3600" b="0" i="0" u="none" strike="noStrike" kern="1200" cap="none" spc="0" normalizeH="0" baseline="0" noProof="1">
                <a:solidFill>
                  <a:schemeClr val="tx1"/>
                </a:solidFill>
                <a:latin typeface="Times New Roman" panose="02020603050405020304" pitchFamily="18" charset="0"/>
                <a:ea typeface="+mn-ea"/>
                <a:cs typeface="Times New Roman" panose="02020603050405020304" pitchFamily="18" charset="0"/>
              </a:rPr>
              <a:t>   </a:t>
            </a:r>
            <a:r>
              <a:rPr kumimoji="0" lang="en-US" altLang="zh-CN" sz="2800" b="0" i="0" u="none" strike="noStrike" kern="1200" cap="none" spc="0" normalizeH="0" baseline="0" noProof="1">
                <a:solidFill>
                  <a:schemeClr val="tx1"/>
                </a:solidFill>
                <a:latin typeface="Times New Roman" panose="02020603050405020304" pitchFamily="18" charset="0"/>
                <a:ea typeface="+mn-ea"/>
                <a:cs typeface="Times New Roman" panose="02020603050405020304" pitchFamily="18" charset="0"/>
              </a:rPr>
              <a:t>1</a:t>
            </a:r>
            <a:r>
              <a:rPr kumimoji="0" lang="zh-CN" altLang="en-US" sz="2800" b="0" i="0" u="none" strike="noStrike" kern="1200" cap="none" spc="0" normalizeH="0" baseline="0" noProof="1">
                <a:solidFill>
                  <a:schemeClr val="tx1"/>
                </a:solidFill>
                <a:latin typeface="Times New Roman" panose="02020603050405020304" pitchFamily="18" charset="0"/>
                <a:ea typeface="+mn-ea"/>
                <a:cs typeface="Times New Roman" panose="02020603050405020304" pitchFamily="18" charset="0"/>
              </a:rPr>
              <a:t>、从1号蟠龙头部连接内圆、2号的尾部连接外圆的现象推测：</a:t>
            </a:r>
            <a:r>
              <a:rPr kumimoji="0" lang="en-US" altLang="zh-CN" sz="2800" b="0" i="0" u="none" strike="noStrike" kern="1200" cap="none" spc="0" normalizeH="0" baseline="0" noProof="1">
                <a:solidFill>
                  <a:schemeClr val="tx1"/>
                </a:solidFill>
                <a:latin typeface="Times New Roman" panose="02020603050405020304" pitchFamily="18" charset="0"/>
                <a:ea typeface="+mn-ea"/>
                <a:cs typeface="Times New Roman" panose="02020603050405020304" pitchFamily="18" charset="0"/>
              </a:rPr>
              <a:t>1</a:t>
            </a:r>
            <a:r>
              <a:rPr kumimoji="0" lang="zh-CN" altLang="en-US" sz="2800" b="0" i="0" u="none" strike="noStrike" kern="1200" cap="none" spc="0" normalizeH="0" baseline="0" noProof="1">
                <a:solidFill>
                  <a:schemeClr val="tx1"/>
                </a:solidFill>
                <a:latin typeface="Times New Roman" panose="02020603050405020304" pitchFamily="18" charset="0"/>
                <a:ea typeface="+mn-ea"/>
                <a:cs typeface="Times New Roman" panose="02020603050405020304" pitchFamily="18" charset="0"/>
              </a:rPr>
              <a:t>和</a:t>
            </a:r>
            <a:r>
              <a:rPr kumimoji="0" lang="en-US" altLang="zh-CN" sz="2800" b="0" i="0" u="none" strike="noStrike" kern="1200" cap="none" spc="0" normalizeH="0" baseline="0" noProof="1">
                <a:solidFill>
                  <a:schemeClr val="tx1"/>
                </a:solidFill>
                <a:latin typeface="Times New Roman" panose="02020603050405020304" pitchFamily="18" charset="0"/>
                <a:ea typeface="+mn-ea"/>
                <a:cs typeface="Times New Roman" panose="02020603050405020304" pitchFamily="18" charset="0"/>
              </a:rPr>
              <a:t>2</a:t>
            </a:r>
            <a:r>
              <a:rPr kumimoji="0" lang="zh-CN" altLang="en-US" sz="2800" b="0" i="0" u="none" strike="noStrike" kern="1200" cap="none" spc="0" normalizeH="0" baseline="0" noProof="1">
                <a:solidFill>
                  <a:schemeClr val="tx1"/>
                </a:solidFill>
                <a:latin typeface="Times New Roman" panose="02020603050405020304" pitchFamily="18" charset="0"/>
                <a:ea typeface="+mn-ea"/>
                <a:cs typeface="Times New Roman" panose="02020603050405020304" pitchFamily="18" charset="0"/>
              </a:rPr>
              <a:t>号</a:t>
            </a:r>
            <a:r>
              <a:rPr kumimoji="0" lang="en-US" altLang="zh-CN" sz="2800" b="0" i="0" u="none" strike="noStrike" kern="1200" cap="none" spc="0" normalizeH="0" baseline="0" noProof="1">
                <a:solidFill>
                  <a:schemeClr val="tx1"/>
                </a:solidFill>
                <a:latin typeface="Times New Roman" panose="02020603050405020304" pitchFamily="18" charset="0"/>
                <a:ea typeface="+mn-ea"/>
                <a:cs typeface="Times New Roman" panose="02020603050405020304" pitchFamily="18" charset="0"/>
              </a:rPr>
              <a:t>8</a:t>
            </a:r>
            <a:r>
              <a:rPr kumimoji="0" lang="zh-CN" altLang="en-US" sz="2800" b="0" i="0" u="none" strike="noStrike" kern="1200" cap="none" spc="0" normalizeH="0" baseline="0" noProof="1">
                <a:solidFill>
                  <a:schemeClr val="tx1"/>
                </a:solidFill>
                <a:latin typeface="Times New Roman" panose="02020603050405020304" pitchFamily="18" charset="0"/>
                <a:ea typeface="+mn-ea"/>
                <a:cs typeface="Times New Roman" panose="02020603050405020304" pitchFamily="18" charset="0"/>
              </a:rPr>
              <a:t>条龙与外圆和内圆的部分可能是一次浇铸成形。</a:t>
            </a:r>
            <a:endParaRPr kumimoji="0" lang="zh-CN" altLang="en-US" sz="2800" b="0" i="0" u="none" strike="noStrike" kern="1200" cap="none" spc="0" normalizeH="0" baseline="0" noProof="1">
              <a:solidFill>
                <a:schemeClr val="tx1"/>
              </a:solidFill>
              <a:latin typeface="Times New Roman" panose="02020603050405020304" pitchFamily="18" charset="0"/>
              <a:ea typeface="+mn-ea"/>
              <a:cs typeface="Times New Roman" panose="02020603050405020304" pitchFamily="18" charset="0"/>
            </a:endParaRPr>
          </a:p>
          <a:p>
            <a:pPr marL="0" marR="0" indent="0" algn="l" defTabSz="914400" rtl="0" fontAlgn="base">
              <a:lnSpc>
                <a:spcPct val="100000"/>
              </a:lnSpc>
              <a:spcAft>
                <a:spcPct val="0"/>
              </a:spcAft>
              <a:buClr>
                <a:schemeClr val="tx2"/>
              </a:buClr>
              <a:buSzTx/>
              <a:buFontTx/>
              <a:buNone/>
            </a:pPr>
            <a:endParaRPr kumimoji="0" lang="zh-CN" altLang="en-US" sz="2800" b="0" i="0" u="none" strike="noStrike" kern="1200" cap="none" spc="0" normalizeH="0" baseline="0" noProof="1">
              <a:solidFill>
                <a:schemeClr val="tx1"/>
              </a:solidFill>
              <a:latin typeface="Times New Roman" panose="02020603050405020304" pitchFamily="18" charset="0"/>
              <a:ea typeface="+mn-ea"/>
              <a:cs typeface="Times New Roman" panose="02020603050405020304" pitchFamily="18" charset="0"/>
            </a:endParaRPr>
          </a:p>
          <a:p>
            <a:pPr marL="0" marR="0" indent="0" algn="l" defTabSz="914400" rtl="0" fontAlgn="base">
              <a:lnSpc>
                <a:spcPct val="100000"/>
              </a:lnSpc>
              <a:spcAft>
                <a:spcPct val="0"/>
              </a:spcAft>
              <a:buClr>
                <a:schemeClr val="tx2"/>
              </a:buClr>
              <a:buSzTx/>
              <a:buFontTx/>
              <a:buNone/>
            </a:pPr>
            <a:endParaRPr kumimoji="0" lang="zh-CN" altLang="en-US" sz="2800" b="0" i="0" u="none" strike="noStrike" kern="1200" cap="none" spc="0" normalizeH="0" baseline="0" noProof="1">
              <a:solidFill>
                <a:schemeClr val="tx1"/>
              </a:solidFill>
              <a:latin typeface="Times New Roman" panose="02020603050405020304" pitchFamily="18" charset="0"/>
              <a:ea typeface="+mn-ea"/>
              <a:cs typeface="Times New Roman" panose="02020603050405020304" pitchFamily="18" charset="0"/>
            </a:endParaRPr>
          </a:p>
          <a:p>
            <a:pPr marL="342900" marR="0" indent="-342900" algn="l" defTabSz="914400" rtl="0" fontAlgn="base">
              <a:lnSpc>
                <a:spcPct val="100000"/>
              </a:lnSpc>
              <a:spcAft>
                <a:spcPct val="0"/>
              </a:spcAft>
              <a:buClr>
                <a:schemeClr val="tx2"/>
              </a:buClr>
              <a:buSzTx/>
              <a:buFontTx/>
              <a:buChar char="•"/>
            </a:pPr>
            <a:endParaRPr kumimoji="0" lang="en-US" altLang="zh-CN" sz="2800" b="0" i="0" u="none" strike="noStrike" kern="1200" cap="none" spc="0" normalizeH="0" baseline="0" noProof="1">
              <a:solidFill>
                <a:schemeClr val="tx1"/>
              </a:solidFill>
              <a:latin typeface="Times New Roman" panose="02020603050405020304" pitchFamily="18" charset="0"/>
              <a:ea typeface="+mn-ea"/>
              <a:cs typeface="Times New Roman" panose="02020603050405020304" pitchFamily="18" charset="0"/>
            </a:endParaRPr>
          </a:p>
          <a:p>
            <a:pPr marL="342900" marR="0" indent="-342900" algn="l" defTabSz="914400" rtl="0" fontAlgn="base">
              <a:lnSpc>
                <a:spcPct val="100000"/>
              </a:lnSpc>
              <a:spcAft>
                <a:spcPct val="0"/>
              </a:spcAft>
              <a:buClr>
                <a:schemeClr val="tx2"/>
              </a:buClr>
              <a:buSzTx/>
              <a:buFontTx/>
              <a:buChar char="•"/>
            </a:pPr>
            <a:r>
              <a:rPr kumimoji="0" lang="en-US" altLang="zh-CN" sz="2800" b="0" i="0" u="none" strike="noStrike" kern="1200" cap="none" spc="0" normalizeH="0" baseline="0" noProof="1">
                <a:solidFill>
                  <a:schemeClr val="tx1"/>
                </a:solidFill>
                <a:latin typeface="Times New Roman" panose="02020603050405020304" pitchFamily="18" charset="0"/>
                <a:ea typeface="+mn-ea"/>
                <a:cs typeface="Times New Roman" panose="02020603050405020304" pitchFamily="18" charset="0"/>
              </a:rPr>
              <a:t>2</a:t>
            </a:r>
            <a:r>
              <a:rPr kumimoji="0" lang="zh-CN" altLang="en-US" sz="2800" b="0" i="0" u="none" strike="noStrike" kern="1200" cap="none" spc="0" normalizeH="0" baseline="0" noProof="1">
                <a:solidFill>
                  <a:schemeClr val="tx1"/>
                </a:solidFill>
                <a:latin typeface="Times New Roman" panose="02020603050405020304" pitchFamily="18" charset="0"/>
                <a:ea typeface="+mn-ea"/>
                <a:cs typeface="Times New Roman" panose="02020603050405020304" pitchFamily="18" charset="0"/>
              </a:rPr>
              <a:t>、3和7号的24条蟠龙，从鼓座实物上观察，蟠龙相互缠绕弯曲的动态和连接点，可能是分别浇铸后焊接而成。</a:t>
            </a:r>
            <a:endParaRPr kumimoji="0" lang="zh-CN" altLang="en-US" sz="2800" b="0" i="0" u="none" strike="noStrike" kern="1200" cap="none" spc="0" normalizeH="0" baseline="0" noProof="1">
              <a:solidFill>
                <a:schemeClr val="tx1"/>
              </a:solidFill>
              <a:latin typeface="Times New Roman" panose="02020603050405020304" pitchFamily="18" charset="0"/>
              <a:ea typeface="+mn-ea"/>
              <a:cs typeface="Times New Roman" panose="02020603050405020304" pitchFamily="18" charset="0"/>
            </a:endParaRPr>
          </a:p>
        </p:txBody>
      </p:sp>
      <p:pic>
        <p:nvPicPr>
          <p:cNvPr id="6147" name="图片 3" descr="IMG_修复后全貌俯视"/>
          <p:cNvPicPr>
            <a:picLocks noGrp="1" noChangeAspect="1"/>
          </p:cNvPicPr>
          <p:nvPr>
            <p:custDataLst>
              <p:tags r:id="rId1"/>
            </p:custDataLst>
          </p:nvPr>
        </p:nvPicPr>
        <p:blipFill>
          <a:blip r:embed="rId2"/>
          <a:srcRect l="9750" r="12940" b="3586"/>
          <a:stretch>
            <a:fillRect/>
          </a:stretch>
        </p:blipFill>
        <p:spPr>
          <a:xfrm>
            <a:off x="8334375" y="6019800"/>
            <a:ext cx="809625" cy="838200"/>
          </a:xfrm>
          <a:prstGeom prst="ellipse">
            <a:avLst/>
          </a:prstGeom>
          <a:noFill/>
          <a:ln w="12700" cmpd="sng">
            <a:solidFill>
              <a:schemeClr val="accent1">
                <a:shade val="50000"/>
              </a:schemeClr>
            </a:solidFill>
            <a:prstDash val="sysDot"/>
          </a:ln>
          <a:effectLst>
            <a:outerShdw blurRad="1270000" dist="50800" dir="5400000" algn="ctr" rotWithShape="0">
              <a:schemeClr val="accent2">
                <a:lumMod val="40000"/>
                <a:lumOff val="60000"/>
                <a:alpha val="100000"/>
              </a:schemeClr>
            </a:outerShdw>
          </a:effectLst>
        </p:spPr>
      </p:pic>
      <p:sp>
        <p:nvSpPr>
          <p:cNvPr id="6" name="标题 98305"/>
          <p:cNvSpPr>
            <a:spLocks noGrp="1"/>
          </p:cNvSpPr>
          <p:nvPr>
            <p:custDataLst>
              <p:tags r:id="rId3"/>
            </p:custDataLst>
          </p:nvPr>
        </p:nvSpPr>
        <p:spPr>
          <a:xfrm>
            <a:off x="-635" y="-152400"/>
            <a:ext cx="9144635" cy="654050"/>
          </a:xfrm>
          <a:prstGeom prst="rect">
            <a:avLst/>
          </a:prstGeom>
          <a:solidFill>
            <a:schemeClr val="tx2">
              <a:lumMod val="75000"/>
            </a:schemeClr>
          </a:solidFill>
          <a:ln w="9525">
            <a:noFill/>
          </a:ln>
        </p:spPr>
        <p:txBody>
          <a:bodyPr anchor="ctr"/>
          <a:lstStyle>
            <a:lvl1pPr marL="0" lvl="0" indent="0" algn="ctr" defTabSz="914400" rtl="0" eaLnBrk="1" fontAlgn="base" latinLnBrk="0" hangingPunct="1">
              <a:lnSpc>
                <a:spcPct val="100000"/>
              </a:lnSpc>
              <a:spcBef>
                <a:spcPct val="0"/>
              </a:spcBef>
              <a:spcAft>
                <a:spcPct val="0"/>
              </a:spcAft>
              <a:buNone/>
              <a:defRPr sz="3200" b="1" i="0" u="none" kern="1200" baseline="0">
                <a:solidFill>
                  <a:schemeClr val="bg1"/>
                </a:solidFill>
                <a:latin typeface="+mj-lt"/>
                <a:ea typeface="+mj-ea"/>
                <a:cs typeface="+mj-cs"/>
              </a:defRPr>
            </a:lvl1pPr>
          </a:lstStyle>
          <a:p>
            <a:pPr marL="457200" indent="-457200" algn="l">
              <a:buFont typeface="Arial" panose="020B0604020202020204" pitchFamily="34" charset="0"/>
              <a:buChar char="•"/>
            </a:pPr>
            <a:endParaRPr lang="zh-CN" altLang="en-US" b="0">
              <a:solidFill>
                <a:schemeClr val="tx2"/>
              </a:solidFill>
              <a:effectLst>
                <a:outerShdw blurRad="38100" dist="38100" dir="2700000">
                  <a:srgbClr val="C0C0C0"/>
                </a:outerShdw>
              </a:effectLst>
              <a:latin typeface="Times New Roman" panose="02020603050405020304" pitchFamily="18" charset="0"/>
              <a:cs typeface="Times New Roman" panose="02020603050405020304" pitchFamily="18" charset="0"/>
              <a:sym typeface="+mn-ea"/>
            </a:endParaRPr>
          </a:p>
          <a:p>
            <a:pPr algn="ctr">
              <a:buFont typeface="Arial" panose="020B0604020202020204" pitchFamily="34" charset="0"/>
            </a:pPr>
            <a:r>
              <a:rPr lang="en-US" altLang="zh-CN">
                <a:latin typeface="Times New Roman" panose="02020603050405020304" pitchFamily="18" charset="0"/>
                <a:cs typeface="Times New Roman" panose="02020603050405020304" pitchFamily="18" charset="0"/>
                <a:sym typeface="+mn-ea"/>
              </a:rPr>
              <a:t>4.</a:t>
            </a:r>
            <a:r>
              <a:rPr lang="en-US">
                <a:latin typeface="Times New Roman" panose="02020603050405020304" pitchFamily="18" charset="0"/>
                <a:cs typeface="Times New Roman" panose="02020603050405020304" pitchFamily="18" charset="0"/>
                <a:sym typeface="+mn-ea"/>
              </a:rPr>
              <a:t>5</a:t>
            </a:r>
            <a:r>
              <a:rPr lang="zh-CN" altLang="en-US">
                <a:latin typeface="Times New Roman" panose="02020603050405020304" pitchFamily="18" charset="0"/>
                <a:cs typeface="Times New Roman" panose="02020603050405020304" pitchFamily="18" charset="0"/>
                <a:sym typeface="+mn-ea"/>
              </a:rPr>
              <a:t>蟠龙的装配</a:t>
            </a:r>
            <a:endParaRPr lang="zh-CN" altLang="en-US">
              <a:latin typeface="Times New Roman" panose="02020603050405020304" pitchFamily="18" charset="0"/>
              <a:cs typeface="Times New Roman" panose="02020603050405020304" pitchFamily="18" charset="0"/>
              <a:sym typeface="+mn-ea"/>
            </a:endParaRPr>
          </a:p>
          <a:p>
            <a:pPr algn="l">
              <a:buFont typeface="Arial" panose="020B0604020202020204" pitchFamily="34" charset="0"/>
            </a:pPr>
            <a:endParaRPr lang="zh-CN" altLang="en-US" dirty="0">
              <a:solidFill>
                <a:schemeClr val="dk1"/>
              </a:solidFill>
              <a:latin typeface="Times New Roman" panose="02020603050405020304" pitchFamily="18" charset="0"/>
              <a:ea typeface="隶书" panose="02010509060101010101" pitchFamily="49" charset="-122"/>
              <a:cs typeface="Times New Roman" panose="02020603050405020304" pitchFamily="18" charset="0"/>
              <a:sym typeface="+mn-ea"/>
            </a:endParaRPr>
          </a:p>
        </p:txBody>
      </p:sp>
      <p:sp>
        <p:nvSpPr>
          <p:cNvPr id="2" name="文本框 1"/>
          <p:cNvSpPr txBox="1"/>
          <p:nvPr/>
        </p:nvSpPr>
        <p:spPr>
          <a:xfrm>
            <a:off x="814070" y="5410200"/>
            <a:ext cx="7527290" cy="922020"/>
          </a:xfrm>
          <a:prstGeom prst="rect">
            <a:avLst/>
          </a:prstGeom>
          <a:noFill/>
        </p:spPr>
        <p:txBody>
          <a:bodyPr wrap="square" rtlCol="0" anchor="t">
            <a:spAutoFit/>
          </a:bodyPr>
          <a:p>
            <a:pPr indent="457200"/>
            <a:r>
              <a:rPr lang="zh-CN" altLang="en-US">
                <a:latin typeface="Times New Roman" panose="02020603050405020304" pitchFamily="18" charset="0"/>
                <a:cs typeface="Times New Roman" panose="02020603050405020304" pitchFamily="18" charset="0"/>
              </a:rPr>
              <a:t>From the physical observation of the drum seat, it can be seen that the dynamic and connecting points of the 24 coil dragons on No.3 and No.7 are intertwined and bent, which may have been cast and welded separately.</a:t>
            </a:r>
            <a:endParaRPr lang="zh-CN" altLang="en-US">
              <a:latin typeface="Times New Roman" panose="02020603050405020304" pitchFamily="18" charset="0"/>
              <a:cs typeface="Times New Roman" panose="02020603050405020304" pitchFamily="18" charset="0"/>
            </a:endParaRPr>
          </a:p>
        </p:txBody>
      </p:sp>
      <p:sp>
        <p:nvSpPr>
          <p:cNvPr id="4" name="文本框 3"/>
          <p:cNvSpPr txBox="1"/>
          <p:nvPr/>
        </p:nvSpPr>
        <p:spPr>
          <a:xfrm>
            <a:off x="701040" y="2667000"/>
            <a:ext cx="7601585" cy="1198880"/>
          </a:xfrm>
          <a:prstGeom prst="rect">
            <a:avLst/>
          </a:prstGeom>
          <a:noFill/>
        </p:spPr>
        <p:txBody>
          <a:bodyPr wrap="square" rtlCol="0" anchor="t">
            <a:spAutoFit/>
          </a:bodyPr>
          <a:p>
            <a:pPr indent="457200"/>
            <a:r>
              <a:rPr lang="zh-CN" altLang="en-US">
                <a:latin typeface="Times New Roman" panose="02020603050405020304" pitchFamily="18" charset="0"/>
                <a:cs typeface="Times New Roman" panose="02020603050405020304" pitchFamily="18" charset="0"/>
                <a:sym typeface="+mn-ea"/>
              </a:rPr>
              <a:t>From the phenomenon that the head of No.1 is connected to the inner circle, and the tail of No.2 is connected to the outer circle, it is speculated that the parts of the 8 dragons with the outer circle and the inner circle of No.1 and No.2 May be cast in at the same time.</a:t>
            </a:r>
            <a:endParaRPr lang="zh-CN" altLang="en-US">
              <a:latin typeface="Times New Roman" panose="02020603050405020304" pitchFamily="18" charset="0"/>
              <a:cs typeface="Times New Roman" panose="02020603050405020304" pitchFamily="18" charset="0"/>
              <a:sym typeface="+mn-ea"/>
            </a:endParaRPr>
          </a:p>
        </p:txBody>
      </p:sp>
      <p:sp>
        <p:nvSpPr>
          <p:cNvPr id="5" name="标题 98305"/>
          <p:cNvSpPr>
            <a:spLocks noGrp="1"/>
          </p:cNvSpPr>
          <p:nvPr>
            <p:custDataLst>
              <p:tags r:id="rId4"/>
            </p:custDataLst>
          </p:nvPr>
        </p:nvSpPr>
        <p:spPr>
          <a:xfrm>
            <a:off x="0" y="425450"/>
            <a:ext cx="9144635" cy="654050"/>
          </a:xfrm>
          <a:prstGeom prst="rect">
            <a:avLst/>
          </a:prstGeom>
          <a:solidFill>
            <a:schemeClr val="tx2">
              <a:lumMod val="75000"/>
            </a:schemeClr>
          </a:solidFill>
          <a:ln w="9525">
            <a:noFill/>
          </a:ln>
        </p:spPr>
        <p:txBody>
          <a:bodyPr anchor="ctr"/>
          <a:lstStyle>
            <a:lvl1pPr marL="0" lvl="0" indent="0" algn="ctr" defTabSz="914400" rtl="0" eaLnBrk="1" fontAlgn="base" latinLnBrk="0" hangingPunct="1">
              <a:lnSpc>
                <a:spcPct val="100000"/>
              </a:lnSpc>
              <a:spcBef>
                <a:spcPct val="0"/>
              </a:spcBef>
              <a:spcAft>
                <a:spcPct val="0"/>
              </a:spcAft>
              <a:buNone/>
              <a:defRPr sz="3200" b="1" i="0" u="none" kern="1200" baseline="0">
                <a:solidFill>
                  <a:schemeClr val="bg1"/>
                </a:solidFill>
                <a:latin typeface="+mj-lt"/>
                <a:ea typeface="+mj-ea"/>
                <a:cs typeface="+mj-cs"/>
              </a:defRPr>
            </a:lvl1pPr>
          </a:lstStyle>
          <a:p>
            <a:pPr marL="457200" indent="-457200" algn="l">
              <a:buFont typeface="Arial" panose="020B0604020202020204" pitchFamily="34" charset="0"/>
              <a:buChar char="•"/>
            </a:pPr>
            <a:endParaRPr lang="zh-CN" altLang="en-US" b="0">
              <a:solidFill>
                <a:schemeClr val="tx2"/>
              </a:solidFill>
              <a:effectLst>
                <a:outerShdw blurRad="38100" dist="38100" dir="2700000">
                  <a:srgbClr val="C0C0C0"/>
                </a:outerShdw>
              </a:effectLst>
              <a:latin typeface="Times New Roman" panose="02020603050405020304" pitchFamily="18" charset="0"/>
              <a:cs typeface="Times New Roman" panose="02020603050405020304" pitchFamily="18" charset="0"/>
              <a:sym typeface="+mn-ea"/>
            </a:endParaRPr>
          </a:p>
          <a:p>
            <a:pPr algn="ctr">
              <a:buFont typeface="Arial" panose="020B0604020202020204" pitchFamily="34" charset="0"/>
            </a:pPr>
            <a:endParaRPr lang="en-US" altLang="zh-CN">
              <a:latin typeface="Times New Roman" panose="02020603050405020304" pitchFamily="18" charset="0"/>
              <a:cs typeface="Times New Roman" panose="02020603050405020304" pitchFamily="18" charset="0"/>
              <a:sym typeface="+mn-ea"/>
            </a:endParaRPr>
          </a:p>
          <a:p>
            <a:pPr algn="ctr">
              <a:buFont typeface="Arial" panose="020B0604020202020204" pitchFamily="34" charset="0"/>
            </a:pPr>
            <a:r>
              <a:rPr lang="zh-CN" altLang="en-US">
                <a:latin typeface="Times New Roman" panose="02020603050405020304" pitchFamily="18" charset="0"/>
                <a:cs typeface="Times New Roman" panose="02020603050405020304" pitchFamily="18" charset="0"/>
                <a:sym typeface="+mn-ea"/>
              </a:rPr>
              <a:t>The assembly of the coiled dragon</a:t>
            </a:r>
            <a:endParaRPr lang="zh-CN" altLang="en-US">
              <a:latin typeface="Times New Roman" panose="02020603050405020304" pitchFamily="18" charset="0"/>
              <a:cs typeface="Times New Roman" panose="02020603050405020304" pitchFamily="18" charset="0"/>
            </a:endParaRPr>
          </a:p>
          <a:p>
            <a:pPr algn="ctr">
              <a:buFont typeface="Arial" panose="020B0604020202020204" pitchFamily="34" charset="0"/>
            </a:pPr>
            <a:endParaRPr lang="zh-CN" altLang="en-US">
              <a:latin typeface="Times New Roman" panose="02020603050405020304" pitchFamily="18" charset="0"/>
              <a:cs typeface="Times New Roman" panose="02020603050405020304" pitchFamily="18" charset="0"/>
              <a:sym typeface="+mn-ea"/>
            </a:endParaRPr>
          </a:p>
          <a:p>
            <a:pPr algn="l">
              <a:buFont typeface="Arial" panose="020B0604020202020204" pitchFamily="34" charset="0"/>
            </a:pPr>
            <a:endParaRPr lang="zh-CN" altLang="en-US" dirty="0">
              <a:solidFill>
                <a:schemeClr val="dk1"/>
              </a:solidFill>
              <a:latin typeface="Times New Roman" panose="02020603050405020304" pitchFamily="18" charset="0"/>
              <a:ea typeface="隶书" panose="02010509060101010101" pitchFamily="49" charset="-122"/>
              <a:cs typeface="Times New Roman" panose="02020603050405020304" pitchFamily="18" charset="0"/>
              <a:sym typeface="+mn-e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6" name="内容占位符 2"/>
          <p:cNvSpPr>
            <a:spLocks noGrp="1"/>
          </p:cNvSpPr>
          <p:nvPr>
            <p:ph sz="half" idx="1"/>
          </p:nvPr>
        </p:nvSpPr>
        <p:spPr>
          <a:xfrm>
            <a:off x="152400" y="1295400"/>
            <a:ext cx="3896995" cy="3063240"/>
          </a:xfrm>
        </p:spPr>
        <p:txBody>
          <a:bodyPr anchor="t" anchorCtr="0"/>
          <a:p>
            <a:pPr defTabSz="914400">
              <a:lnSpc>
                <a:spcPct val="100000"/>
              </a:lnSpc>
              <a:spcAft>
                <a:spcPts val="0"/>
              </a:spcAft>
              <a:buClr>
                <a:schemeClr val="tx2"/>
              </a:buClr>
              <a:buSzTx/>
              <a:buFontTx/>
            </a:pPr>
            <a:r>
              <a:rPr lang="en-US" altLang="zh-CN"/>
              <a:t> 	</a:t>
            </a:r>
            <a:r>
              <a:rPr lang="zh-CN" altLang="en-US" sz="2800"/>
              <a:t>研究相互缠绕并呈现弯曲动态的蟠龙制作工艺，对于探索战国时期镂空蟠龙铜器的制作工艺具有重要意义。如：战国透空蛟龙纹镜</a:t>
            </a:r>
            <a:r>
              <a:rPr lang="zh-CN" altLang="en-US" sz="2800"/>
              <a:t>。</a:t>
            </a:r>
            <a:endParaRPr lang="zh-CN" altLang="en-US" sz="2800"/>
          </a:p>
        </p:txBody>
      </p:sp>
      <p:pic>
        <p:nvPicPr>
          <p:cNvPr id="16387" name="内容占位符 6"/>
          <p:cNvPicPr>
            <a:picLocks noGrp="1" noChangeAspect="1"/>
          </p:cNvPicPr>
          <p:nvPr>
            <p:ph sz="half" idx="2"/>
          </p:nvPr>
        </p:nvPicPr>
        <p:blipFill>
          <a:blip r:embed="rId1"/>
          <a:srcRect l="7509" b="4901"/>
          <a:stretch>
            <a:fillRect/>
          </a:stretch>
        </p:blipFill>
        <p:spPr>
          <a:xfrm>
            <a:off x="4191000" y="1676400"/>
            <a:ext cx="4976939" cy="3960000"/>
          </a:xfrm>
        </p:spPr>
      </p:pic>
      <p:pic>
        <p:nvPicPr>
          <p:cNvPr id="6147" name="图片 3" descr="IMG_修复后全貌俯视"/>
          <p:cNvPicPr>
            <a:picLocks noGrp="1" noChangeAspect="1"/>
          </p:cNvPicPr>
          <p:nvPr>
            <p:custDataLst>
              <p:tags r:id="rId2"/>
            </p:custDataLst>
          </p:nvPr>
        </p:nvPicPr>
        <p:blipFill>
          <a:blip r:embed="rId3"/>
          <a:srcRect l="9750" r="12940" b="3586"/>
          <a:stretch>
            <a:fillRect/>
          </a:stretch>
        </p:blipFill>
        <p:spPr>
          <a:xfrm>
            <a:off x="8334375" y="6019800"/>
            <a:ext cx="809625" cy="838200"/>
          </a:xfrm>
          <a:prstGeom prst="ellipse">
            <a:avLst/>
          </a:prstGeom>
          <a:noFill/>
          <a:ln w="12700" cmpd="sng">
            <a:solidFill>
              <a:schemeClr val="accent1">
                <a:shade val="50000"/>
              </a:schemeClr>
            </a:solidFill>
            <a:prstDash val="sysDot"/>
          </a:ln>
          <a:effectLst>
            <a:outerShdw blurRad="1270000" dist="50800" dir="5400000" algn="ctr" rotWithShape="0">
              <a:schemeClr val="accent2">
                <a:lumMod val="40000"/>
                <a:lumOff val="60000"/>
                <a:alpha val="100000"/>
              </a:schemeClr>
            </a:outerShdw>
          </a:effectLst>
        </p:spPr>
      </p:pic>
      <p:sp>
        <p:nvSpPr>
          <p:cNvPr id="6" name="标题 98305"/>
          <p:cNvSpPr>
            <a:spLocks noGrp="1"/>
          </p:cNvSpPr>
          <p:nvPr>
            <p:custDataLst>
              <p:tags r:id="rId4"/>
            </p:custDataLst>
          </p:nvPr>
        </p:nvSpPr>
        <p:spPr>
          <a:xfrm>
            <a:off x="-635" y="-152400"/>
            <a:ext cx="9144635" cy="654050"/>
          </a:xfrm>
          <a:prstGeom prst="rect">
            <a:avLst/>
          </a:prstGeom>
          <a:solidFill>
            <a:schemeClr val="tx2">
              <a:lumMod val="75000"/>
            </a:schemeClr>
          </a:solidFill>
          <a:ln w="9525">
            <a:noFill/>
          </a:ln>
        </p:spPr>
        <p:txBody>
          <a:bodyPr anchor="ctr"/>
          <a:lstStyle>
            <a:lvl1pPr marL="0" lvl="0" indent="0" algn="ctr" defTabSz="914400" rtl="0" eaLnBrk="1" fontAlgn="base" latinLnBrk="0" hangingPunct="1">
              <a:lnSpc>
                <a:spcPct val="100000"/>
              </a:lnSpc>
              <a:spcBef>
                <a:spcPct val="0"/>
              </a:spcBef>
              <a:spcAft>
                <a:spcPct val="0"/>
              </a:spcAft>
              <a:buNone/>
              <a:defRPr sz="3200" b="1" i="0" u="none" kern="1200" baseline="0">
                <a:solidFill>
                  <a:schemeClr val="bg1"/>
                </a:solidFill>
                <a:latin typeface="+mj-lt"/>
                <a:ea typeface="+mj-ea"/>
                <a:cs typeface="+mj-cs"/>
              </a:defRPr>
            </a:lvl1pPr>
          </a:lstStyle>
          <a:p>
            <a:pPr marL="457200" indent="-457200" algn="l">
              <a:buFont typeface="Arial" panose="020B0604020202020204" pitchFamily="34" charset="0"/>
              <a:buChar char="•"/>
            </a:pPr>
            <a:endParaRPr lang="zh-CN" altLang="en-US" b="0">
              <a:solidFill>
                <a:schemeClr val="tx2"/>
              </a:solidFill>
              <a:effectLst>
                <a:outerShdw blurRad="38100" dist="38100" dir="2700000">
                  <a:srgbClr val="C0C0C0"/>
                </a:outerShdw>
              </a:effectLst>
              <a:latin typeface="Times New Roman" panose="02020603050405020304" pitchFamily="18" charset="0"/>
              <a:cs typeface="Times New Roman" panose="02020603050405020304" pitchFamily="18" charset="0"/>
              <a:sym typeface="+mn-ea"/>
            </a:endParaRPr>
          </a:p>
          <a:p>
            <a:pPr algn="ctr">
              <a:buFont typeface="Arial" panose="020B0604020202020204" pitchFamily="34" charset="0"/>
            </a:pPr>
            <a:r>
              <a:rPr lang="en-US" altLang="zh-CN">
                <a:latin typeface="Times New Roman" panose="02020603050405020304" pitchFamily="18" charset="0"/>
                <a:cs typeface="Times New Roman" panose="02020603050405020304" pitchFamily="18" charset="0"/>
                <a:sym typeface="+mn-ea"/>
              </a:rPr>
              <a:t>4.</a:t>
            </a:r>
            <a:r>
              <a:rPr lang="en-US">
                <a:latin typeface="Times New Roman" panose="02020603050405020304" pitchFamily="18" charset="0"/>
                <a:cs typeface="Times New Roman" panose="02020603050405020304" pitchFamily="18" charset="0"/>
                <a:sym typeface="+mn-ea"/>
              </a:rPr>
              <a:t>6</a:t>
            </a:r>
            <a:r>
              <a:rPr lang="zh-CN" altLang="en-US">
                <a:latin typeface="Times New Roman" panose="02020603050405020304" pitchFamily="18" charset="0"/>
                <a:cs typeface="Times New Roman" panose="02020603050405020304" pitchFamily="18" charset="0"/>
                <a:sym typeface="+mn-ea"/>
              </a:rPr>
              <a:t>蟠龙的意义</a:t>
            </a:r>
            <a:endParaRPr lang="zh-CN" altLang="en-US">
              <a:latin typeface="Times New Roman" panose="02020603050405020304" pitchFamily="18" charset="0"/>
              <a:cs typeface="Times New Roman" panose="02020603050405020304" pitchFamily="18" charset="0"/>
              <a:sym typeface="+mn-ea"/>
            </a:endParaRPr>
          </a:p>
          <a:p>
            <a:pPr algn="l">
              <a:buFont typeface="Arial" panose="020B0604020202020204" pitchFamily="34" charset="0"/>
            </a:pPr>
            <a:endParaRPr lang="zh-CN" altLang="en-US" dirty="0">
              <a:solidFill>
                <a:schemeClr val="dk1"/>
              </a:solidFill>
              <a:latin typeface="Times New Roman" panose="02020603050405020304" pitchFamily="18" charset="0"/>
              <a:ea typeface="隶书" panose="02010509060101010101" pitchFamily="49" charset="-122"/>
              <a:cs typeface="Times New Roman" panose="02020603050405020304" pitchFamily="18" charset="0"/>
              <a:sym typeface="+mn-ea"/>
            </a:endParaRPr>
          </a:p>
        </p:txBody>
      </p:sp>
      <p:sp>
        <p:nvSpPr>
          <p:cNvPr id="3" name="标题 98305"/>
          <p:cNvSpPr>
            <a:spLocks noGrp="1"/>
          </p:cNvSpPr>
          <p:nvPr>
            <p:custDataLst>
              <p:tags r:id="rId5"/>
            </p:custDataLst>
          </p:nvPr>
        </p:nvSpPr>
        <p:spPr>
          <a:xfrm>
            <a:off x="0" y="425450"/>
            <a:ext cx="9144635" cy="654050"/>
          </a:xfrm>
          <a:prstGeom prst="rect">
            <a:avLst/>
          </a:prstGeom>
          <a:solidFill>
            <a:schemeClr val="tx2">
              <a:lumMod val="75000"/>
            </a:schemeClr>
          </a:solidFill>
          <a:ln w="9525">
            <a:noFill/>
          </a:ln>
        </p:spPr>
        <p:txBody>
          <a:bodyPr anchor="ctr"/>
          <a:lstStyle>
            <a:lvl1pPr marL="0" lvl="0" indent="0" algn="ctr" defTabSz="914400" rtl="0" eaLnBrk="1" fontAlgn="base" latinLnBrk="0" hangingPunct="1">
              <a:lnSpc>
                <a:spcPct val="100000"/>
              </a:lnSpc>
              <a:spcBef>
                <a:spcPct val="0"/>
              </a:spcBef>
              <a:spcAft>
                <a:spcPct val="0"/>
              </a:spcAft>
              <a:buNone/>
              <a:defRPr sz="3200" b="1" i="0" u="none" kern="1200" baseline="0">
                <a:solidFill>
                  <a:schemeClr val="bg1"/>
                </a:solidFill>
                <a:latin typeface="+mj-lt"/>
                <a:ea typeface="+mj-ea"/>
                <a:cs typeface="+mj-cs"/>
              </a:defRPr>
            </a:lvl1pPr>
          </a:lstStyle>
          <a:p>
            <a:pPr marL="457200" indent="-457200" algn="l">
              <a:buFont typeface="Arial" panose="020B0604020202020204" pitchFamily="34" charset="0"/>
              <a:buChar char="•"/>
            </a:pPr>
            <a:endParaRPr lang="zh-CN" altLang="en-US" b="0">
              <a:solidFill>
                <a:schemeClr val="tx2"/>
              </a:solidFill>
              <a:effectLst>
                <a:outerShdw blurRad="38100" dist="38100" dir="2700000">
                  <a:srgbClr val="C0C0C0"/>
                </a:outerShdw>
              </a:effectLst>
              <a:latin typeface="Times New Roman" panose="02020603050405020304" pitchFamily="18" charset="0"/>
              <a:cs typeface="Times New Roman" panose="02020603050405020304" pitchFamily="18" charset="0"/>
              <a:sym typeface="+mn-ea"/>
            </a:endParaRPr>
          </a:p>
          <a:p>
            <a:pPr algn="ctr">
              <a:buFont typeface="Arial" panose="020B0604020202020204" pitchFamily="34" charset="0"/>
            </a:pPr>
            <a:endParaRPr lang="en-US" altLang="zh-CN">
              <a:latin typeface="Times New Roman" panose="02020603050405020304" pitchFamily="18" charset="0"/>
              <a:cs typeface="Times New Roman" panose="02020603050405020304" pitchFamily="18" charset="0"/>
              <a:sym typeface="+mn-ea"/>
            </a:endParaRPr>
          </a:p>
          <a:p>
            <a:pPr algn="ctr">
              <a:buFont typeface="Arial" panose="020B0604020202020204" pitchFamily="34" charset="0"/>
            </a:pPr>
            <a:endParaRPr lang="en-US" altLang="zh-CN">
              <a:latin typeface="Times New Roman" panose="02020603050405020304" pitchFamily="18" charset="0"/>
              <a:cs typeface="Times New Roman" panose="02020603050405020304" pitchFamily="18" charset="0"/>
              <a:sym typeface="+mn-ea"/>
            </a:endParaRPr>
          </a:p>
          <a:p>
            <a:pPr algn="ctr">
              <a:buFont typeface="Arial" panose="020B0604020202020204" pitchFamily="34" charset="0"/>
            </a:pPr>
            <a:r>
              <a:rPr lang="zh-CN" altLang="en-US">
                <a:latin typeface="Times New Roman" panose="02020603050405020304" pitchFamily="18" charset="0"/>
                <a:cs typeface="Times New Roman" panose="02020603050405020304" pitchFamily="18" charset="0"/>
                <a:sym typeface="+mn-ea"/>
              </a:rPr>
              <a:t>The significance of the coiled dragon</a:t>
            </a:r>
            <a:endParaRPr lang="zh-CN" altLang="en-US">
              <a:latin typeface="Times New Roman" panose="02020603050405020304" pitchFamily="18" charset="0"/>
              <a:cs typeface="Times New Roman" panose="02020603050405020304" pitchFamily="18" charset="0"/>
              <a:sym typeface="+mn-ea"/>
            </a:endParaRPr>
          </a:p>
          <a:p>
            <a:pPr algn="ctr">
              <a:buFont typeface="Arial" panose="020B0604020202020204" pitchFamily="34" charset="0"/>
            </a:pPr>
            <a:endParaRPr lang="zh-CN" altLang="en-US">
              <a:latin typeface="Times New Roman" panose="02020603050405020304" pitchFamily="18" charset="0"/>
              <a:cs typeface="Times New Roman" panose="02020603050405020304" pitchFamily="18" charset="0"/>
            </a:endParaRPr>
          </a:p>
          <a:p>
            <a:pPr algn="ctr">
              <a:buFont typeface="Arial" panose="020B0604020202020204" pitchFamily="34" charset="0"/>
            </a:pPr>
            <a:endParaRPr lang="zh-CN" altLang="en-US">
              <a:latin typeface="Times New Roman" panose="02020603050405020304" pitchFamily="18" charset="0"/>
              <a:cs typeface="Times New Roman" panose="02020603050405020304" pitchFamily="18" charset="0"/>
              <a:sym typeface="+mn-ea"/>
            </a:endParaRPr>
          </a:p>
          <a:p>
            <a:pPr algn="l">
              <a:buFont typeface="Arial" panose="020B0604020202020204" pitchFamily="34" charset="0"/>
            </a:pPr>
            <a:endParaRPr lang="zh-CN" altLang="en-US" dirty="0">
              <a:solidFill>
                <a:schemeClr val="dk1"/>
              </a:solidFill>
              <a:latin typeface="Times New Roman" panose="02020603050405020304" pitchFamily="18" charset="0"/>
              <a:ea typeface="隶书" panose="02010509060101010101" pitchFamily="49" charset="-122"/>
              <a:cs typeface="Times New Roman" panose="02020603050405020304" pitchFamily="18" charset="0"/>
              <a:sym typeface="+mn-ea"/>
            </a:endParaRPr>
          </a:p>
        </p:txBody>
      </p:sp>
      <p:sp>
        <p:nvSpPr>
          <p:cNvPr id="4" name="文本框 3"/>
          <p:cNvSpPr txBox="1"/>
          <p:nvPr/>
        </p:nvSpPr>
        <p:spPr>
          <a:xfrm>
            <a:off x="152400" y="4267200"/>
            <a:ext cx="4119880" cy="2400300"/>
          </a:xfrm>
          <a:prstGeom prst="rect">
            <a:avLst/>
          </a:prstGeom>
          <a:noFill/>
        </p:spPr>
        <p:txBody>
          <a:bodyPr wrap="square" rtlCol="0" anchor="t">
            <a:noAutofit/>
          </a:bodyPr>
          <a:p>
            <a:pPr indent="457200"/>
            <a:r>
              <a:rPr lang="zh-CN" altLang="en-US">
                <a:latin typeface="Times New Roman" panose="02020603050405020304" pitchFamily="18" charset="0"/>
                <a:cs typeface="Times New Roman" panose="02020603050405020304" pitchFamily="18" charset="0"/>
              </a:rPr>
              <a:t>Studying the production techniques of interwoven and dynamically curved dragons is </a:t>
            </a:r>
            <a:r>
              <a:rPr lang="zh-CN" altLang="en-US">
                <a:latin typeface="Times New Roman" panose="02020603050405020304" pitchFamily="18" charset="0"/>
                <a:cs typeface="Times New Roman" panose="02020603050405020304" pitchFamily="18" charset="0"/>
                <a:sym typeface="+mn-ea"/>
              </a:rPr>
              <a:t>of great significance</a:t>
            </a:r>
            <a:r>
              <a:rPr lang="zh-CN" altLang="en-US">
                <a:latin typeface="Times New Roman" panose="02020603050405020304" pitchFamily="18" charset="0"/>
                <a:cs typeface="Times New Roman" panose="02020603050405020304" pitchFamily="18" charset="0"/>
              </a:rPr>
              <a:t> for exploring the production techniques of hollowed-out dragon-shaped bronze artifacts from the Warring States period.</a:t>
            </a:r>
            <a:endParaRPr lang="zh-CN" altLang="en-US">
              <a:latin typeface="Times New Roman" panose="02020603050405020304" pitchFamily="18" charset="0"/>
              <a:cs typeface="Times New Roman" panose="02020603050405020304" pitchFamily="18" charset="0"/>
            </a:endParaRPr>
          </a:p>
          <a:p>
            <a:r>
              <a:rPr lang="zh-CN" altLang="en-US">
                <a:latin typeface="Times New Roman" panose="02020603050405020304" pitchFamily="18" charset="0"/>
                <a:cs typeface="Times New Roman" panose="02020603050405020304" pitchFamily="18" charset="0"/>
              </a:rPr>
              <a:t>such as：The Warring States hollowed-out dragon-patterned mirror.</a:t>
            </a:r>
            <a:endParaRPr lang="zh-CN" altLang="en-US">
              <a:latin typeface="Times New Roman" panose="02020603050405020304" pitchFamily="18" charset="0"/>
              <a:cs typeface="Times New Roman" panose="02020603050405020304"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410" name="内容占位符 2"/>
          <p:cNvSpPr>
            <a:spLocks noGrp="1"/>
          </p:cNvSpPr>
          <p:nvPr>
            <p:ph idx="1"/>
          </p:nvPr>
        </p:nvSpPr>
        <p:spPr>
          <a:xfrm>
            <a:off x="105410" y="609600"/>
            <a:ext cx="8845550" cy="3253740"/>
          </a:xfrm>
        </p:spPr>
        <p:txBody>
          <a:bodyPr anchor="t" anchorCtr="0"/>
          <a:p>
            <a:pPr>
              <a:lnSpc>
                <a:spcPct val="100000"/>
              </a:lnSpc>
              <a:spcAft>
                <a:spcPts val="0"/>
              </a:spcAft>
            </a:pPr>
            <a:r>
              <a:rPr lang="en-US" altLang="zh-CN"/>
              <a:t>  </a:t>
            </a:r>
            <a:r>
              <a:rPr sz="2800"/>
              <a:t>   </a:t>
            </a:r>
            <a:r>
              <a:rPr lang="zh-CN" altLang="en-US" sz="2000"/>
              <a:t>综上所述，依据仪器分析 ，再次探讨了青铜蟠龙鼓座的制作工艺，虽然阐述了一些初步的观点，但有些问题还需进一步的研究，如：</a:t>
            </a:r>
            <a:endParaRPr lang="zh-CN" altLang="en-US" sz="2000"/>
          </a:p>
          <a:p>
            <a:pPr marL="0" algn="l" fontAlgn="base">
              <a:lnSpc>
                <a:spcPct val="100000"/>
              </a:lnSpc>
              <a:buClrTx/>
              <a:buSzTx/>
            </a:pPr>
            <a:r>
              <a:rPr sz="1800">
                <a:latin typeface="Times New Roman" panose="02020603050405020304" pitchFamily="18" charset="0"/>
                <a:cs typeface="Times New Roman" panose="02020603050405020304" pitchFamily="18" charset="0"/>
                <a:sym typeface="+mn-ea"/>
              </a:rPr>
              <a:t>In conclusion, based on instrumental analysis, the production techniques of the bronze dragon-shaped drum stand were further explored. Although some preliminary viewpoints have been elucidated, certain issues still require further research.For example:</a:t>
            </a:r>
            <a:endParaRPr sz="1800">
              <a:latin typeface="Times New Roman" panose="02020603050405020304" pitchFamily="18" charset="0"/>
              <a:cs typeface="Times New Roman" panose="02020603050405020304" pitchFamily="18" charset="0"/>
              <a:sym typeface="+mn-ea"/>
            </a:endParaRPr>
          </a:p>
          <a:p>
            <a:pPr marL="0" algn="l" fontAlgn="base">
              <a:lnSpc>
                <a:spcPct val="100000"/>
              </a:lnSpc>
              <a:buClrTx/>
              <a:buSzTx/>
            </a:pPr>
            <a:r>
              <a:rPr lang="en-US" altLang="zh-CN" sz="1800">
                <a:sym typeface="+mn-ea"/>
              </a:rPr>
              <a:t>1</a:t>
            </a:r>
            <a:r>
              <a:rPr sz="1800">
                <a:sym typeface="+mn-ea"/>
              </a:rPr>
              <a:t>、弯曲起伏的1号、2号蟠龙与外圆和内圆是否一次浇铸成形，其陶范的分型工艺？</a:t>
            </a:r>
            <a:endParaRPr sz="1800">
              <a:sym typeface="+mn-ea"/>
            </a:endParaRPr>
          </a:p>
          <a:p>
            <a:pPr marL="0" indent="0" algn="l" fontAlgn="base">
              <a:lnSpc>
                <a:spcPct val="100000"/>
              </a:lnSpc>
              <a:buClrTx/>
              <a:buSzTx/>
              <a:buNone/>
            </a:pPr>
            <a:r>
              <a:rPr sz="1800">
                <a:latin typeface="Times New Roman" panose="02020603050405020304" pitchFamily="18" charset="0"/>
                <a:cs typeface="Times New Roman" panose="02020603050405020304" pitchFamily="18" charset="0"/>
                <a:sym typeface="+mn-ea"/>
              </a:rPr>
              <a:t>①Whether the first and second coiled dragons were cast in one piece with the outer and inner circles, and what was the ceramic mold casting process?</a:t>
            </a:r>
            <a:endParaRPr lang="zh-CN" altLang="en-US" sz="1800">
              <a:latin typeface="Times New Roman" panose="02020603050405020304" pitchFamily="18" charset="0"/>
              <a:cs typeface="Times New Roman" panose="02020603050405020304" pitchFamily="18" charset="0"/>
            </a:endParaRPr>
          </a:p>
          <a:p>
            <a:pPr>
              <a:lnSpc>
                <a:spcPct val="100000"/>
              </a:lnSpc>
              <a:spcAft>
                <a:spcPts val="0"/>
              </a:spcAft>
            </a:pPr>
            <a:r>
              <a:rPr lang="en-US" altLang="zh-CN" sz="2000"/>
              <a:t>2</a:t>
            </a:r>
            <a:r>
              <a:rPr lang="zh-CN" altLang="en-US" sz="2000"/>
              <a:t>、7种不同造型蟠龙的取名是用形状还是根据连接或镂空的功能定名？</a:t>
            </a:r>
            <a:endParaRPr lang="zh-CN" altLang="en-US" sz="2000"/>
          </a:p>
          <a:p>
            <a:pPr marL="0" indent="0">
              <a:lnSpc>
                <a:spcPct val="100000"/>
              </a:lnSpc>
              <a:spcAft>
                <a:spcPts val="0"/>
              </a:spcAft>
              <a:buNone/>
            </a:pPr>
            <a:r>
              <a:rPr sz="2000">
                <a:latin typeface="Times New Roman" panose="02020603050405020304" pitchFamily="18" charset="0"/>
                <a:cs typeface="Times New Roman" panose="02020603050405020304" pitchFamily="18" charset="0"/>
                <a:sym typeface="+mn-ea"/>
              </a:rPr>
              <a:t>②Are the names of the 7 different shaped coiled dragons based on their form or are they named according to their connected or hollowed-out functions?</a:t>
            </a:r>
            <a:endParaRPr lang="zh-CN" altLang="en-US" sz="2000">
              <a:latin typeface="Times New Roman" panose="02020603050405020304" pitchFamily="18" charset="0"/>
              <a:cs typeface="Times New Roman" panose="02020603050405020304" pitchFamily="18" charset="0"/>
            </a:endParaRPr>
          </a:p>
          <a:p>
            <a:pPr>
              <a:lnSpc>
                <a:spcPct val="100000"/>
              </a:lnSpc>
              <a:spcAft>
                <a:spcPts val="0"/>
              </a:spcAft>
            </a:pPr>
            <a:r>
              <a:rPr lang="en-US" altLang="zh-CN" sz="2000">
                <a:sym typeface="+mn-ea"/>
              </a:rPr>
              <a:t>3</a:t>
            </a:r>
            <a:r>
              <a:rPr sz="2000">
                <a:sym typeface="+mn-ea"/>
              </a:rPr>
              <a:t>、3号与7号每条蟠龙的陶范分型是几块？</a:t>
            </a:r>
            <a:endParaRPr sz="2000">
              <a:sym typeface="+mn-ea"/>
            </a:endParaRPr>
          </a:p>
          <a:p>
            <a:pPr marL="0" indent="0">
              <a:lnSpc>
                <a:spcPct val="100000"/>
              </a:lnSpc>
              <a:spcAft>
                <a:spcPts val="0"/>
              </a:spcAft>
              <a:buNone/>
            </a:pPr>
            <a:r>
              <a:rPr lang="zh-CN" altLang="en-US" sz="2000">
                <a:latin typeface="Times New Roman" panose="02020603050405020304" pitchFamily="18" charset="0"/>
                <a:cs typeface="Times New Roman" panose="02020603050405020304" pitchFamily="18" charset="0"/>
              </a:rPr>
              <a:t>③How many pieces are used in the ceramic mold casting process for the 3rd and 7th coiled dragons?</a:t>
            </a:r>
            <a:endParaRPr lang="zh-CN" altLang="en-US" sz="2000">
              <a:latin typeface="Times New Roman" panose="02020603050405020304" pitchFamily="18" charset="0"/>
              <a:cs typeface="Times New Roman" panose="02020603050405020304" pitchFamily="18" charset="0"/>
            </a:endParaRPr>
          </a:p>
          <a:p>
            <a:endParaRPr lang="zh-CN" altLang="en-US" sz="1800"/>
          </a:p>
          <a:p>
            <a:endParaRPr lang="zh-CN" altLang="en-US" sz="1800"/>
          </a:p>
        </p:txBody>
      </p:sp>
      <p:pic>
        <p:nvPicPr>
          <p:cNvPr id="6147" name="图片 3" descr="IMG_修复后全貌俯视"/>
          <p:cNvPicPr>
            <a:picLocks noGrp="1" noChangeAspect="1"/>
          </p:cNvPicPr>
          <p:nvPr>
            <p:custDataLst>
              <p:tags r:id="rId1"/>
            </p:custDataLst>
          </p:nvPr>
        </p:nvPicPr>
        <p:blipFill>
          <a:blip r:embed="rId2"/>
          <a:srcRect l="9750" r="12940" b="3586"/>
          <a:stretch>
            <a:fillRect/>
          </a:stretch>
        </p:blipFill>
        <p:spPr>
          <a:xfrm>
            <a:off x="8334375" y="6019800"/>
            <a:ext cx="809625" cy="838200"/>
          </a:xfrm>
          <a:prstGeom prst="ellipse">
            <a:avLst/>
          </a:prstGeom>
          <a:noFill/>
          <a:ln w="12700" cmpd="sng">
            <a:solidFill>
              <a:schemeClr val="accent1">
                <a:shade val="50000"/>
              </a:schemeClr>
            </a:solidFill>
            <a:prstDash val="sysDot"/>
          </a:ln>
          <a:effectLst>
            <a:outerShdw blurRad="1270000" dist="50800" dir="5400000" algn="ctr" rotWithShape="0">
              <a:schemeClr val="accent2">
                <a:lumMod val="40000"/>
                <a:lumOff val="60000"/>
                <a:alpha val="100000"/>
              </a:schemeClr>
            </a:outerShdw>
          </a:effectLst>
        </p:spPr>
      </p:pic>
      <p:sp>
        <p:nvSpPr>
          <p:cNvPr id="6" name="标题 98305"/>
          <p:cNvSpPr>
            <a:spLocks noGrp="1"/>
          </p:cNvSpPr>
          <p:nvPr>
            <p:custDataLst>
              <p:tags r:id="rId3"/>
            </p:custDataLst>
          </p:nvPr>
        </p:nvSpPr>
        <p:spPr>
          <a:xfrm>
            <a:off x="-635" y="-152400"/>
            <a:ext cx="9144635" cy="654050"/>
          </a:xfrm>
          <a:prstGeom prst="rect">
            <a:avLst/>
          </a:prstGeom>
          <a:solidFill>
            <a:schemeClr val="tx2">
              <a:lumMod val="75000"/>
            </a:schemeClr>
          </a:solidFill>
          <a:ln w="9525">
            <a:noFill/>
          </a:ln>
        </p:spPr>
        <p:txBody>
          <a:bodyPr anchor="ctr"/>
          <a:lstStyle>
            <a:lvl1pPr marL="0" lvl="0" indent="0" algn="ctr" defTabSz="914400" rtl="0" eaLnBrk="1" fontAlgn="base" latinLnBrk="0" hangingPunct="1">
              <a:lnSpc>
                <a:spcPct val="100000"/>
              </a:lnSpc>
              <a:spcBef>
                <a:spcPct val="0"/>
              </a:spcBef>
              <a:spcAft>
                <a:spcPct val="0"/>
              </a:spcAft>
              <a:buNone/>
              <a:defRPr sz="3200" b="1" i="0" u="none" kern="1200" baseline="0">
                <a:solidFill>
                  <a:schemeClr val="bg1"/>
                </a:solidFill>
                <a:latin typeface="+mj-lt"/>
                <a:ea typeface="+mj-ea"/>
                <a:cs typeface="+mj-cs"/>
              </a:defRPr>
            </a:lvl1pPr>
          </a:lstStyle>
          <a:p>
            <a:pPr marL="457200" indent="-457200" algn="l">
              <a:buFont typeface="Arial" panose="020B0604020202020204" pitchFamily="34" charset="0"/>
              <a:buChar char="•"/>
            </a:pPr>
            <a:endParaRPr lang="zh-CN" altLang="en-US" b="0">
              <a:solidFill>
                <a:schemeClr val="tx2"/>
              </a:solidFill>
              <a:effectLst>
                <a:outerShdw blurRad="38100" dist="38100" dir="2700000">
                  <a:srgbClr val="C0C0C0"/>
                </a:outerShdw>
              </a:effectLst>
              <a:sym typeface="+mn-ea"/>
            </a:endParaRPr>
          </a:p>
          <a:p>
            <a:pPr marL="457200" indent="-457200" algn="l">
              <a:buFont typeface="Arial" panose="020B0604020202020204" pitchFamily="34" charset="0"/>
              <a:buChar char="•"/>
            </a:pPr>
            <a:r>
              <a:rPr lang="zh-CN" altLang="en-US" b="0">
                <a:solidFill>
                  <a:schemeClr val="tx2"/>
                </a:solidFill>
                <a:effectLst>
                  <a:outerShdw blurRad="38100" dist="38100" dir="2700000">
                    <a:srgbClr val="C0C0C0"/>
                  </a:outerShdw>
                </a:effectLst>
                <a:sym typeface="+mn-ea"/>
              </a:rPr>
              <a:t>五、结语Conclusion</a:t>
            </a:r>
            <a:endParaRPr lang="zh-CN" altLang="en-US" b="0">
              <a:solidFill>
                <a:schemeClr val="tx2"/>
              </a:solidFill>
              <a:effectLst>
                <a:outerShdw blurRad="38100" dist="38100" dir="2700000">
                  <a:srgbClr val="C0C0C0"/>
                </a:outerShdw>
              </a:effectLst>
              <a:sym typeface="+mn-ea"/>
            </a:endParaRPr>
          </a:p>
          <a:p>
            <a:pPr algn="l">
              <a:buFont typeface="Arial" panose="020B0604020202020204" pitchFamily="34" charset="0"/>
            </a:pPr>
            <a:endParaRPr lang="zh-CN" altLang="en-US" sz="2800" b="0" spc="150">
              <a:solidFill>
                <a:schemeClr val="tx1">
                  <a:lumMod val="75000"/>
                  <a:lumOff val="25000"/>
                </a:schemeClr>
              </a:solidFill>
              <a:uFillTx/>
              <a:latin typeface="隶书" panose="02010509060101010101" pitchFamily="49" charset="-122"/>
              <a:ea typeface="隶书" panose="02010509060101010101" pitchFamily="49" charset="-122"/>
              <a:cs typeface="+mn-cs"/>
              <a:sym typeface="+mn-e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410" name="内容占位符 2"/>
          <p:cNvSpPr>
            <a:spLocks noGrp="1"/>
          </p:cNvSpPr>
          <p:nvPr>
            <p:ph idx="1"/>
          </p:nvPr>
        </p:nvSpPr>
        <p:spPr>
          <a:xfrm>
            <a:off x="105410" y="609600"/>
            <a:ext cx="8845550" cy="3253740"/>
          </a:xfrm>
        </p:spPr>
        <p:txBody>
          <a:bodyPr anchor="t" anchorCtr="0"/>
          <a:p>
            <a:pPr>
              <a:lnSpc>
                <a:spcPct val="100000"/>
              </a:lnSpc>
              <a:spcAft>
                <a:spcPts val="0"/>
              </a:spcAft>
            </a:pPr>
            <a:endParaRPr lang="zh-CN" altLang="en-US" sz="2000"/>
          </a:p>
          <a:p>
            <a:pPr>
              <a:lnSpc>
                <a:spcPct val="100000"/>
              </a:lnSpc>
              <a:spcAft>
                <a:spcPts val="0"/>
              </a:spcAft>
            </a:pPr>
            <a:r>
              <a:rPr lang="en-US" altLang="zh-CN" sz="1800">
                <a:sym typeface="+mn-ea"/>
              </a:rPr>
              <a:t>4</a:t>
            </a:r>
            <a:r>
              <a:rPr sz="1800">
                <a:sym typeface="+mn-ea"/>
              </a:rPr>
              <a:t>、3号和7号之间的24条蟠龙是否与1号蟠龙连接时用焊接？</a:t>
            </a:r>
            <a:endParaRPr sz="1800">
              <a:sym typeface="+mn-ea"/>
            </a:endParaRPr>
          </a:p>
          <a:p>
            <a:pPr>
              <a:lnSpc>
                <a:spcPct val="100000"/>
              </a:lnSpc>
              <a:spcAft>
                <a:spcPts val="0"/>
              </a:spcAft>
            </a:pPr>
            <a:r>
              <a:rPr lang="zh-CN" altLang="en-US" sz="1800">
                <a:latin typeface="Times New Roman" panose="02020603050405020304" pitchFamily="18" charset="0"/>
                <a:cs typeface="Times New Roman" panose="02020603050405020304" pitchFamily="18" charset="0"/>
              </a:rPr>
              <a:t>④Are the 24 coiled dragons between the 3rd and 7th connected to the 1st coiled dragon using welding?</a:t>
            </a:r>
            <a:endParaRPr lang="zh-CN" altLang="en-US" sz="1800">
              <a:latin typeface="Times New Roman" panose="02020603050405020304" pitchFamily="18" charset="0"/>
              <a:cs typeface="Times New Roman" panose="02020603050405020304" pitchFamily="18" charset="0"/>
              <a:sym typeface="+mn-ea"/>
            </a:endParaRPr>
          </a:p>
          <a:p>
            <a:pPr>
              <a:lnSpc>
                <a:spcPct val="100000"/>
              </a:lnSpc>
              <a:spcAft>
                <a:spcPts val="0"/>
              </a:spcAft>
            </a:pPr>
            <a:r>
              <a:rPr lang="en-US" altLang="zh-CN" sz="1800">
                <a:sym typeface="+mn-ea"/>
              </a:rPr>
              <a:t>5</a:t>
            </a:r>
            <a:r>
              <a:rPr sz="1800">
                <a:sym typeface="+mn-ea"/>
              </a:rPr>
              <a:t>、蟠龙最内层金属的制作工艺？</a:t>
            </a:r>
            <a:endParaRPr sz="1800">
              <a:sym typeface="+mn-ea"/>
            </a:endParaRPr>
          </a:p>
          <a:p>
            <a:pPr>
              <a:lnSpc>
                <a:spcPct val="100000"/>
              </a:lnSpc>
              <a:spcAft>
                <a:spcPts val="0"/>
              </a:spcAft>
            </a:pPr>
            <a:r>
              <a:rPr lang="zh-CN" altLang="en-US" sz="1800"/>
              <a:t>⑤</a:t>
            </a:r>
            <a:r>
              <a:rPr lang="zh-CN" altLang="en-US" sz="1800">
                <a:latin typeface="Times New Roman" panose="02020603050405020304" pitchFamily="18" charset="0"/>
                <a:cs typeface="Times New Roman" panose="02020603050405020304" pitchFamily="18" charset="0"/>
              </a:rPr>
              <a:t>What is the manufacturing process of the innermost layer of metal for the coiled dragon?</a:t>
            </a:r>
            <a:endParaRPr lang="zh-CN" altLang="en-US" sz="1800">
              <a:latin typeface="Times New Roman" panose="02020603050405020304" pitchFamily="18" charset="0"/>
              <a:cs typeface="Times New Roman" panose="02020603050405020304" pitchFamily="18" charset="0"/>
            </a:endParaRPr>
          </a:p>
          <a:p>
            <a:pPr>
              <a:lnSpc>
                <a:spcPct val="100000"/>
              </a:lnSpc>
              <a:spcAft>
                <a:spcPts val="0"/>
              </a:spcAft>
            </a:pPr>
            <a:r>
              <a:rPr lang="en-US" altLang="zh-CN" sz="1800">
                <a:sym typeface="+mn-ea"/>
              </a:rPr>
              <a:t>6</a:t>
            </a:r>
            <a:r>
              <a:rPr sz="1800">
                <a:sym typeface="+mn-ea"/>
              </a:rPr>
              <a:t>、龙的铜体含有硅，而内层的金属又有高含量的硅，此硅来自哪里？为什么？</a:t>
            </a:r>
            <a:endParaRPr lang="zh-CN" altLang="en-US" sz="1800">
              <a:sym typeface="+mn-ea"/>
            </a:endParaRPr>
          </a:p>
          <a:p>
            <a:r>
              <a:rPr lang="zh-CN" altLang="en-US" sz="1800">
                <a:latin typeface="Times New Roman" panose="02020603050405020304" pitchFamily="18" charset="0"/>
                <a:cs typeface="Times New Roman" panose="02020603050405020304" pitchFamily="18" charset="0"/>
              </a:rPr>
              <a:t>⑥The copper body of the dragon contains silicon, and the inner layer of metal also has a high silicon content. Where does this silicon come from ？why?</a:t>
            </a:r>
            <a:endParaRPr lang="zh-CN" altLang="en-US" sz="1800">
              <a:latin typeface="Times New Roman" panose="02020603050405020304" pitchFamily="18" charset="0"/>
              <a:cs typeface="Times New Roman" panose="02020603050405020304" pitchFamily="18" charset="0"/>
            </a:endParaRPr>
          </a:p>
          <a:p>
            <a:r>
              <a:rPr sz="2000">
                <a:sym typeface="+mn-ea"/>
              </a:rPr>
              <a:t>以上关于春秋蟠龙鼓座的制作工艺问题，还有待今后进一步的探讨，期待与亚洲铸造史的会员们共同研究！</a:t>
            </a:r>
            <a:endParaRPr sz="2000">
              <a:sym typeface="+mn-ea"/>
            </a:endParaRPr>
          </a:p>
          <a:p>
            <a:r>
              <a:rPr lang="zh-CN" altLang="en-US" sz="1800">
                <a:latin typeface="Times New Roman" panose="02020603050405020304" pitchFamily="18" charset="0"/>
                <a:cs typeface="Times New Roman" panose="02020603050405020304" pitchFamily="18" charset="0"/>
              </a:rPr>
              <a:t>The inquiries into the manufacturing process of the Spring and Autumn Coiled Dragon Drum Seat warrant further examination in the future. We eagerly anticipate partnering with members of the Asian Casting History Association for a collaborative study on this subject!</a:t>
            </a:r>
            <a:endParaRPr lang="zh-CN" altLang="en-US" sz="1800">
              <a:latin typeface="Times New Roman" panose="02020603050405020304" pitchFamily="18" charset="0"/>
              <a:cs typeface="Times New Roman" panose="02020603050405020304" pitchFamily="18" charset="0"/>
            </a:endParaRPr>
          </a:p>
        </p:txBody>
      </p:sp>
      <p:pic>
        <p:nvPicPr>
          <p:cNvPr id="6147" name="图片 3" descr="IMG_修复后全貌俯视"/>
          <p:cNvPicPr>
            <a:picLocks noGrp="1" noChangeAspect="1"/>
          </p:cNvPicPr>
          <p:nvPr>
            <p:custDataLst>
              <p:tags r:id="rId1"/>
            </p:custDataLst>
          </p:nvPr>
        </p:nvPicPr>
        <p:blipFill>
          <a:blip r:embed="rId2"/>
          <a:srcRect l="9750" r="12940" b="3586"/>
          <a:stretch>
            <a:fillRect/>
          </a:stretch>
        </p:blipFill>
        <p:spPr>
          <a:xfrm>
            <a:off x="8334375" y="6019800"/>
            <a:ext cx="809625" cy="838200"/>
          </a:xfrm>
          <a:prstGeom prst="ellipse">
            <a:avLst/>
          </a:prstGeom>
          <a:noFill/>
          <a:ln w="12700" cmpd="sng">
            <a:solidFill>
              <a:schemeClr val="accent1">
                <a:shade val="50000"/>
              </a:schemeClr>
            </a:solidFill>
            <a:prstDash val="sysDot"/>
          </a:ln>
          <a:effectLst>
            <a:outerShdw blurRad="1270000" dist="50800" dir="5400000" algn="ctr" rotWithShape="0">
              <a:schemeClr val="accent2">
                <a:lumMod val="40000"/>
                <a:lumOff val="60000"/>
                <a:alpha val="100000"/>
              </a:schemeClr>
            </a:outerShdw>
          </a:effectLst>
        </p:spPr>
      </p:pic>
      <p:sp>
        <p:nvSpPr>
          <p:cNvPr id="6" name="标题 98305"/>
          <p:cNvSpPr>
            <a:spLocks noGrp="1"/>
          </p:cNvSpPr>
          <p:nvPr>
            <p:custDataLst>
              <p:tags r:id="rId3"/>
            </p:custDataLst>
          </p:nvPr>
        </p:nvSpPr>
        <p:spPr>
          <a:xfrm>
            <a:off x="-635" y="-152400"/>
            <a:ext cx="9144635" cy="654050"/>
          </a:xfrm>
          <a:prstGeom prst="rect">
            <a:avLst/>
          </a:prstGeom>
          <a:solidFill>
            <a:schemeClr val="tx2">
              <a:lumMod val="75000"/>
            </a:schemeClr>
          </a:solidFill>
          <a:ln w="9525">
            <a:noFill/>
          </a:ln>
        </p:spPr>
        <p:txBody>
          <a:bodyPr anchor="ctr"/>
          <a:lstStyle>
            <a:lvl1pPr marL="0" lvl="0" indent="0" algn="ctr" defTabSz="914400" rtl="0" eaLnBrk="1" fontAlgn="base" latinLnBrk="0" hangingPunct="1">
              <a:lnSpc>
                <a:spcPct val="100000"/>
              </a:lnSpc>
              <a:spcBef>
                <a:spcPct val="0"/>
              </a:spcBef>
              <a:spcAft>
                <a:spcPct val="0"/>
              </a:spcAft>
              <a:buNone/>
              <a:defRPr sz="3200" b="1" i="0" u="none" kern="1200" baseline="0">
                <a:solidFill>
                  <a:schemeClr val="bg1"/>
                </a:solidFill>
                <a:latin typeface="+mj-lt"/>
                <a:ea typeface="+mj-ea"/>
                <a:cs typeface="+mj-cs"/>
              </a:defRPr>
            </a:lvl1pPr>
          </a:lstStyle>
          <a:p>
            <a:pPr marL="457200" indent="-457200" algn="l">
              <a:buFont typeface="Arial" panose="020B0604020202020204" pitchFamily="34" charset="0"/>
              <a:buChar char="•"/>
            </a:pPr>
            <a:endParaRPr lang="zh-CN" altLang="en-US" b="0">
              <a:solidFill>
                <a:schemeClr val="tx2"/>
              </a:solidFill>
              <a:effectLst>
                <a:outerShdw blurRad="38100" dist="38100" dir="2700000">
                  <a:srgbClr val="C0C0C0"/>
                </a:outerShdw>
              </a:effectLst>
              <a:sym typeface="+mn-ea"/>
            </a:endParaRPr>
          </a:p>
          <a:p>
            <a:pPr marL="457200" indent="-457200" algn="l">
              <a:buFont typeface="Arial" panose="020B0604020202020204" pitchFamily="34" charset="0"/>
              <a:buChar char="•"/>
            </a:pPr>
            <a:r>
              <a:rPr lang="zh-CN" altLang="en-US" b="0">
                <a:solidFill>
                  <a:schemeClr val="tx2"/>
                </a:solidFill>
                <a:effectLst>
                  <a:outerShdw blurRad="38100" dist="38100" dir="2700000">
                    <a:srgbClr val="C0C0C0"/>
                  </a:outerShdw>
                </a:effectLst>
                <a:sym typeface="+mn-ea"/>
              </a:rPr>
              <a:t>结语Conclusion</a:t>
            </a:r>
            <a:endParaRPr lang="zh-CN" altLang="en-US" b="0">
              <a:solidFill>
                <a:schemeClr val="tx2"/>
              </a:solidFill>
              <a:effectLst>
                <a:outerShdw blurRad="38100" dist="38100" dir="2700000">
                  <a:srgbClr val="C0C0C0"/>
                </a:outerShdw>
              </a:effectLst>
              <a:sym typeface="+mn-ea"/>
            </a:endParaRPr>
          </a:p>
          <a:p>
            <a:pPr algn="l">
              <a:buFont typeface="Arial" panose="020B0604020202020204" pitchFamily="34" charset="0"/>
            </a:pPr>
            <a:endParaRPr lang="zh-CN" altLang="en-US" sz="2800" b="0" spc="150">
              <a:solidFill>
                <a:schemeClr val="tx1">
                  <a:lumMod val="75000"/>
                  <a:lumOff val="25000"/>
                </a:schemeClr>
              </a:solidFill>
              <a:uFillTx/>
              <a:latin typeface="隶书" panose="02010509060101010101" pitchFamily="49" charset="-122"/>
              <a:ea typeface="隶书" panose="02010509060101010101" pitchFamily="49" charset="-122"/>
              <a:cs typeface="+mn-cs"/>
              <a:sym typeface="+mn-e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458" name="内容占位符 2"/>
          <p:cNvSpPr>
            <a:spLocks noGrp="1"/>
          </p:cNvSpPr>
          <p:nvPr>
            <p:ph idx="1"/>
          </p:nvPr>
        </p:nvSpPr>
        <p:spPr>
          <a:xfrm>
            <a:off x="457326" y="1447686"/>
            <a:ext cx="8139178" cy="4041680"/>
          </a:xfrm>
        </p:spPr>
        <p:txBody>
          <a:bodyPr anchor="t" anchorCtr="0"/>
          <a:p>
            <a:r>
              <a:rPr lang="en-US" altLang="zh-CN"/>
              <a:t>   </a:t>
            </a:r>
            <a:r>
              <a:rPr lang="en-US" altLang="zh-CN" sz="2400"/>
              <a:t> </a:t>
            </a:r>
            <a:r>
              <a:rPr lang="zh-CN" altLang="en-US" sz="2400"/>
              <a:t>鸣谢：南京博物院文保所田建花副所长，为本文金相分析等所做的工作，在此表示衷心的感谢！</a:t>
            </a:r>
            <a:r>
              <a:rPr lang="en-US" altLang="zh-CN" sz="2400"/>
              <a:t>	</a:t>
            </a:r>
            <a:r>
              <a:rPr lang="zh-CN" altLang="en-US" sz="1800">
                <a:latin typeface="Times New Roman" panose="02020603050405020304" pitchFamily="18" charset="0"/>
                <a:cs typeface="Times New Roman" panose="02020603050405020304" pitchFamily="18" charset="0"/>
              </a:rPr>
              <a:t>Acknowledgements: Sincere gratitude to Deputy Director Tian Jianhua of the Conservation Department at Nanjing Museum for their contribution to this article, particularly in the field of metallographic analysis.</a:t>
            </a:r>
            <a:endParaRPr lang="zh-CN" altLang="en-US" sz="1800">
              <a:latin typeface="Times New Roman" panose="02020603050405020304" pitchFamily="18" charset="0"/>
              <a:cs typeface="Times New Roman" panose="02020603050405020304" pitchFamily="18" charset="0"/>
            </a:endParaRPr>
          </a:p>
        </p:txBody>
      </p:sp>
      <p:pic>
        <p:nvPicPr>
          <p:cNvPr id="6147" name="图片 3" descr="IMG_修复后全貌俯视"/>
          <p:cNvPicPr>
            <a:picLocks noGrp="1" noChangeAspect="1"/>
          </p:cNvPicPr>
          <p:nvPr>
            <p:custDataLst>
              <p:tags r:id="rId1"/>
            </p:custDataLst>
          </p:nvPr>
        </p:nvPicPr>
        <p:blipFill>
          <a:blip r:embed="rId2"/>
          <a:srcRect l="9750" r="12940" b="3586"/>
          <a:stretch>
            <a:fillRect/>
          </a:stretch>
        </p:blipFill>
        <p:spPr>
          <a:xfrm>
            <a:off x="8334375" y="6019800"/>
            <a:ext cx="809625" cy="838200"/>
          </a:xfrm>
          <a:prstGeom prst="ellipse">
            <a:avLst/>
          </a:prstGeom>
          <a:noFill/>
          <a:ln w="12700" cmpd="sng">
            <a:solidFill>
              <a:schemeClr val="accent1">
                <a:shade val="50000"/>
              </a:schemeClr>
            </a:solidFill>
            <a:prstDash val="sysDot"/>
          </a:ln>
          <a:effectLst>
            <a:outerShdw blurRad="1270000" dist="50800" dir="5400000" algn="ctr" rotWithShape="0">
              <a:schemeClr val="accent2">
                <a:lumMod val="40000"/>
                <a:lumOff val="60000"/>
                <a:alpha val="100000"/>
              </a:scheme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l="-18846" t="21737" r="-18846" b="22012"/>
          <a:stretch>
            <a:fillRect/>
          </a:stretch>
        </p:blipFill>
        <p:spPr>
          <a:xfrm>
            <a:off x="0" y="857250"/>
            <a:ext cx="9144000" cy="5143500"/>
          </a:xfrm>
          <a:prstGeom prst="rect">
            <a:avLst/>
          </a:prstGeom>
        </p:spPr>
      </p:pic>
      <p:grpSp>
        <p:nvGrpSpPr>
          <p:cNvPr id="3" name="Group 3"/>
          <p:cNvGrpSpPr/>
          <p:nvPr/>
        </p:nvGrpSpPr>
        <p:grpSpPr>
          <a:xfrm rot="0">
            <a:off x="0" y="870605"/>
            <a:ext cx="9144000" cy="3413064"/>
            <a:chOff x="0" y="0"/>
            <a:chExt cx="4816593" cy="1797828"/>
          </a:xfrm>
        </p:grpSpPr>
        <p:sp>
          <p:nvSpPr>
            <p:cNvPr id="4" name="Freeform 4"/>
            <p:cNvSpPr/>
            <p:nvPr/>
          </p:nvSpPr>
          <p:spPr>
            <a:xfrm>
              <a:off x="0" y="0"/>
              <a:ext cx="4816592" cy="1797828"/>
            </a:xfrm>
            <a:custGeom>
              <a:avLst/>
              <a:gdLst/>
              <a:ahLst/>
              <a:cxnLst/>
              <a:rect l="l" t="t" r="r" b="b"/>
              <a:pathLst>
                <a:path w="4816592" h="1797828">
                  <a:moveTo>
                    <a:pt x="0" y="0"/>
                  </a:moveTo>
                  <a:lnTo>
                    <a:pt x="4816592" y="0"/>
                  </a:lnTo>
                  <a:lnTo>
                    <a:pt x="4816592" y="1797828"/>
                  </a:lnTo>
                  <a:lnTo>
                    <a:pt x="0" y="1797828"/>
                  </a:lnTo>
                  <a:close/>
                </a:path>
              </a:pathLst>
            </a:custGeom>
            <a:solidFill>
              <a:srgbClr val="D8CBB6"/>
            </a:solidFill>
          </p:spPr>
        </p:sp>
        <p:sp>
          <p:nvSpPr>
            <p:cNvPr id="5" name="TextBox 5"/>
            <p:cNvSpPr txBox="1"/>
            <p:nvPr/>
          </p:nvSpPr>
          <p:spPr>
            <a:xfrm>
              <a:off x="0" y="-28575"/>
              <a:ext cx="812800" cy="841375"/>
            </a:xfrm>
            <a:prstGeom prst="rect">
              <a:avLst/>
            </a:prstGeom>
          </p:spPr>
          <p:txBody>
            <a:bodyPr lIns="25400" tIns="25400" rIns="25400" bIns="25400" rtlCol="0" anchor="ctr"/>
            <a:lstStyle/>
            <a:p>
              <a:pPr algn="ctr">
                <a:lnSpc>
                  <a:spcPts val="3355"/>
                </a:lnSpc>
              </a:pPr>
              <a:endParaRPr sz="100"/>
            </a:p>
          </p:txBody>
        </p:sp>
      </p:grpSp>
      <p:sp>
        <p:nvSpPr>
          <p:cNvPr id="7" name="TextBox 7"/>
          <p:cNvSpPr txBox="1"/>
          <p:nvPr/>
        </p:nvSpPr>
        <p:spPr>
          <a:xfrm>
            <a:off x="1330325" y="1932305"/>
            <a:ext cx="6788150" cy="3527425"/>
          </a:xfrm>
          <a:prstGeom prst="rect">
            <a:avLst/>
          </a:prstGeom>
        </p:spPr>
        <p:txBody>
          <a:bodyPr lIns="0" tIns="0" rIns="0" bIns="0" rtlCol="0" anchor="t">
            <a:spAutoFit/>
          </a:bodyPr>
          <a:lstStyle/>
          <a:p>
            <a:pPr algn="ctr">
              <a:lnSpc>
                <a:spcPts val="13755"/>
              </a:lnSpc>
            </a:pPr>
            <a:r>
              <a:rPr lang="en-US" sz="5330" spc="820">
                <a:solidFill>
                  <a:srgbClr val="534048"/>
                </a:solidFill>
                <a:ea typeface="思源宋体-粗体 Bold" panose="02020700000000000000" charset="-122"/>
              </a:rPr>
              <a:t>谢</a:t>
            </a:r>
            <a:r>
              <a:rPr lang="zh-CN" altLang="en-US" sz="5330" spc="820">
                <a:solidFill>
                  <a:srgbClr val="534048"/>
                </a:solidFill>
                <a:ea typeface="思源宋体-粗体 Bold" panose="02020700000000000000" charset="-122"/>
              </a:rPr>
              <a:t>谢</a:t>
            </a:r>
            <a:r>
              <a:rPr lang="zh-CN" altLang="en-US" sz="5330" spc="820">
                <a:solidFill>
                  <a:srgbClr val="534048"/>
                </a:solidFill>
                <a:ea typeface="思源宋体-粗体 Bold" panose="02020700000000000000" charset="-122"/>
              </a:rPr>
              <a:t>！</a:t>
            </a:r>
            <a:endParaRPr lang="zh-CN" altLang="en-US" sz="5330" spc="820">
              <a:solidFill>
                <a:srgbClr val="534048"/>
              </a:solidFill>
              <a:ea typeface="思源宋体-粗体 Bold" panose="02020700000000000000" charset="-122"/>
            </a:endParaRPr>
          </a:p>
          <a:p>
            <a:pPr algn="ctr">
              <a:lnSpc>
                <a:spcPts val="13755"/>
              </a:lnSpc>
            </a:pPr>
            <a:r>
              <a:rPr lang="zh-CN" altLang="en-US" sz="5330" spc="820">
                <a:solidFill>
                  <a:srgbClr val="534048"/>
                </a:solidFill>
                <a:ea typeface="思源宋体-粗体 Bold" panose="02020700000000000000" charset="-122"/>
              </a:rPr>
              <a:t>Thank you!</a:t>
            </a:r>
            <a:endParaRPr lang="zh-CN" altLang="en-US" sz="5330" spc="820">
              <a:solidFill>
                <a:srgbClr val="534048"/>
              </a:solidFill>
              <a:ea typeface="思源宋体-粗体 Bold" panose="02020700000000000000" charset="-122"/>
            </a:endParaRPr>
          </a:p>
        </p:txBody>
      </p:sp>
      <p:sp>
        <p:nvSpPr>
          <p:cNvPr id="9" name="Freeform 9"/>
          <p:cNvSpPr/>
          <p:nvPr/>
        </p:nvSpPr>
        <p:spPr>
          <a:xfrm>
            <a:off x="-1133628" y="721325"/>
            <a:ext cx="2541527" cy="1940803"/>
          </a:xfrm>
          <a:custGeom>
            <a:avLst/>
            <a:gdLst/>
            <a:ahLst/>
            <a:cxnLst/>
            <a:rect l="l" t="t" r="r" b="b"/>
            <a:pathLst>
              <a:path w="5083054" h="3881605">
                <a:moveTo>
                  <a:pt x="0" y="0"/>
                </a:moveTo>
                <a:lnTo>
                  <a:pt x="5083054" y="0"/>
                </a:lnTo>
                <a:lnTo>
                  <a:pt x="5083054" y="3881605"/>
                </a:lnTo>
                <a:lnTo>
                  <a:pt x="0" y="3881605"/>
                </a:lnTo>
                <a:lnTo>
                  <a:pt x="0" y="0"/>
                </a:lnTo>
                <a:close/>
              </a:path>
            </a:pathLst>
          </a:custGeom>
          <a:blipFill>
            <a:blip r:embed="rId2"/>
            <a:stretch>
              <a:fillRect/>
            </a:stretch>
          </a:blipFill>
        </p:spPr>
      </p:sp>
      <p:sp>
        <p:nvSpPr>
          <p:cNvPr id="10" name="Freeform 10"/>
          <p:cNvSpPr/>
          <p:nvPr/>
        </p:nvSpPr>
        <p:spPr>
          <a:xfrm>
            <a:off x="7891005" y="3201375"/>
            <a:ext cx="1477291" cy="1706954"/>
          </a:xfrm>
          <a:custGeom>
            <a:avLst/>
            <a:gdLst/>
            <a:ahLst/>
            <a:cxnLst/>
            <a:rect l="l" t="t" r="r" b="b"/>
            <a:pathLst>
              <a:path w="2954582" h="3413908">
                <a:moveTo>
                  <a:pt x="0" y="0"/>
                </a:moveTo>
                <a:lnTo>
                  <a:pt x="2954582" y="0"/>
                </a:lnTo>
                <a:lnTo>
                  <a:pt x="2954582" y="3413908"/>
                </a:lnTo>
                <a:lnTo>
                  <a:pt x="0" y="3413908"/>
                </a:lnTo>
                <a:lnTo>
                  <a:pt x="0" y="0"/>
                </a:lnTo>
                <a:close/>
              </a:path>
            </a:pathLst>
          </a:custGeom>
          <a:blipFill>
            <a:blip r:embed="rId3"/>
            <a:stretch>
              <a:fillRect/>
            </a:stretch>
          </a:blipFill>
        </p:spPr>
      </p:sp>
      <p:sp>
        <p:nvSpPr>
          <p:cNvPr id="11" name="Freeform 11"/>
          <p:cNvSpPr/>
          <p:nvPr/>
        </p:nvSpPr>
        <p:spPr>
          <a:xfrm>
            <a:off x="-193275" y="3429000"/>
            <a:ext cx="1840794" cy="1479329"/>
          </a:xfrm>
          <a:custGeom>
            <a:avLst/>
            <a:gdLst/>
            <a:ahLst/>
            <a:cxnLst/>
            <a:rect l="l" t="t" r="r" b="b"/>
            <a:pathLst>
              <a:path w="3681587" h="2958657">
                <a:moveTo>
                  <a:pt x="0" y="0"/>
                </a:moveTo>
                <a:lnTo>
                  <a:pt x="3681587" y="0"/>
                </a:lnTo>
                <a:lnTo>
                  <a:pt x="3681587" y="2958657"/>
                </a:lnTo>
                <a:lnTo>
                  <a:pt x="0" y="2958657"/>
                </a:lnTo>
                <a:lnTo>
                  <a:pt x="0" y="0"/>
                </a:lnTo>
                <a:close/>
              </a:path>
            </a:pathLst>
          </a:custGeom>
          <a:blipFill>
            <a:blip r:embed="rId4"/>
            <a:stretch>
              <a:fillRect/>
            </a:stretch>
          </a:blipFill>
        </p:spPr>
      </p:sp>
      <p:sp>
        <p:nvSpPr>
          <p:cNvPr id="12" name="Freeform 12"/>
          <p:cNvSpPr/>
          <p:nvPr/>
        </p:nvSpPr>
        <p:spPr>
          <a:xfrm>
            <a:off x="1102566" y="2914917"/>
            <a:ext cx="441461" cy="414170"/>
          </a:xfrm>
          <a:custGeom>
            <a:avLst/>
            <a:gdLst/>
            <a:ahLst/>
            <a:cxnLst/>
            <a:rect l="l" t="t" r="r" b="b"/>
            <a:pathLst>
              <a:path w="882921" h="828340">
                <a:moveTo>
                  <a:pt x="0" y="0"/>
                </a:moveTo>
                <a:lnTo>
                  <a:pt x="882920" y="0"/>
                </a:lnTo>
                <a:lnTo>
                  <a:pt x="882920" y="828340"/>
                </a:lnTo>
                <a:lnTo>
                  <a:pt x="0" y="828340"/>
                </a:lnTo>
                <a:lnTo>
                  <a:pt x="0" y="0"/>
                </a:lnTo>
                <a:close/>
              </a:path>
            </a:pathLst>
          </a:custGeom>
          <a:blipFill>
            <a:blip r:embed="rId5"/>
            <a:stretch>
              <a:fillRect/>
            </a:stretch>
          </a:blipFill>
        </p:spPr>
      </p:sp>
      <p:sp>
        <p:nvSpPr>
          <p:cNvPr id="13" name="Freeform 13"/>
          <p:cNvSpPr/>
          <p:nvPr/>
        </p:nvSpPr>
        <p:spPr>
          <a:xfrm>
            <a:off x="7749464" y="453940"/>
            <a:ext cx="1618832" cy="1835789"/>
          </a:xfrm>
          <a:custGeom>
            <a:avLst/>
            <a:gdLst/>
            <a:ahLst/>
            <a:cxnLst/>
            <a:rect l="l" t="t" r="r" b="b"/>
            <a:pathLst>
              <a:path w="3237663" h="3671577">
                <a:moveTo>
                  <a:pt x="0" y="0"/>
                </a:moveTo>
                <a:lnTo>
                  <a:pt x="3237663" y="0"/>
                </a:lnTo>
                <a:lnTo>
                  <a:pt x="3237663" y="3671577"/>
                </a:lnTo>
                <a:lnTo>
                  <a:pt x="0" y="3671577"/>
                </a:lnTo>
                <a:lnTo>
                  <a:pt x="0" y="0"/>
                </a:lnTo>
                <a:close/>
              </a:path>
            </a:pathLst>
          </a:custGeom>
          <a:blipFill>
            <a:blip r:embed="rId6"/>
            <a:stretch>
              <a:fillRect/>
            </a:stretch>
          </a:blipFill>
        </p:spPr>
      </p:sp>
      <p:sp>
        <p:nvSpPr>
          <p:cNvPr id="14" name="Freeform 14"/>
          <p:cNvSpPr/>
          <p:nvPr/>
        </p:nvSpPr>
        <p:spPr>
          <a:xfrm>
            <a:off x="5015016" y="231707"/>
            <a:ext cx="2017632" cy="1533400"/>
          </a:xfrm>
          <a:custGeom>
            <a:avLst/>
            <a:gdLst/>
            <a:ahLst/>
            <a:cxnLst/>
            <a:rect l="l" t="t" r="r" b="b"/>
            <a:pathLst>
              <a:path w="4035263" h="3066800">
                <a:moveTo>
                  <a:pt x="0" y="0"/>
                </a:moveTo>
                <a:lnTo>
                  <a:pt x="4035263" y="0"/>
                </a:lnTo>
                <a:lnTo>
                  <a:pt x="4035263" y="3066800"/>
                </a:lnTo>
                <a:lnTo>
                  <a:pt x="0" y="3066800"/>
                </a:lnTo>
                <a:lnTo>
                  <a:pt x="0" y="0"/>
                </a:lnTo>
                <a:close/>
              </a:path>
            </a:pathLst>
          </a:custGeom>
          <a:blipFill>
            <a:blip r:embed="rId7">
              <a:alphaModFix amt="65000"/>
              <a:extLst>
                <a:ext uri="{96DAC541-7B7A-43D3-8B79-37D633B846F1}">
                  <asvg:svgBlip xmlns:asvg="http://schemas.microsoft.com/office/drawing/2016/SVG/main" r:embed="rId8"/>
                </a:ext>
              </a:extLst>
            </a:blip>
            <a:stretch>
              <a:fillRect/>
            </a:stretch>
          </a:blipFill>
        </p:spPr>
      </p:sp>
      <p:sp>
        <p:nvSpPr>
          <p:cNvPr id="15" name="Freeform 15"/>
          <p:cNvSpPr/>
          <p:nvPr/>
        </p:nvSpPr>
        <p:spPr>
          <a:xfrm flipH="1">
            <a:off x="2124715" y="-50607"/>
            <a:ext cx="1769819" cy="1689373"/>
          </a:xfrm>
          <a:custGeom>
            <a:avLst/>
            <a:gdLst/>
            <a:ahLst/>
            <a:cxnLst/>
            <a:rect l="l" t="t" r="r" b="b"/>
            <a:pathLst>
              <a:path w="3539637" h="3378745">
                <a:moveTo>
                  <a:pt x="3539637" y="0"/>
                </a:moveTo>
                <a:lnTo>
                  <a:pt x="0" y="0"/>
                </a:lnTo>
                <a:lnTo>
                  <a:pt x="0" y="3378744"/>
                </a:lnTo>
                <a:lnTo>
                  <a:pt x="3539637" y="3378744"/>
                </a:lnTo>
                <a:lnTo>
                  <a:pt x="3539637" y="0"/>
                </a:lnTo>
                <a:close/>
              </a:path>
            </a:pathLst>
          </a:custGeom>
          <a:blipFill>
            <a:blip r:embed="rId9">
              <a:alphaModFix amt="65000"/>
              <a:extLst>
                <a:ext uri="{96DAC541-7B7A-43D3-8B79-37D633B846F1}">
                  <asvg:svgBlip xmlns:asvg="http://schemas.microsoft.com/office/drawing/2016/SVG/main" r:embed="rId10"/>
                </a:ext>
              </a:extLst>
            </a:blip>
            <a:stretch>
              <a:fillRect/>
            </a:stretch>
          </a:blipFill>
        </p:spPr>
      </p:sp>
      <p:grpSp>
        <p:nvGrpSpPr>
          <p:cNvPr id="16" name="Group 16"/>
          <p:cNvGrpSpPr/>
          <p:nvPr/>
        </p:nvGrpSpPr>
        <p:grpSpPr>
          <a:xfrm rot="0">
            <a:off x="514350" y="4536099"/>
            <a:ext cx="351155" cy="1724660"/>
            <a:chOff x="0" y="-1224385"/>
            <a:chExt cx="936415" cy="4599090"/>
          </a:xfrm>
        </p:grpSpPr>
        <p:sp>
          <p:nvSpPr>
            <p:cNvPr id="17" name="Freeform 17"/>
            <p:cNvSpPr/>
            <p:nvPr/>
          </p:nvSpPr>
          <p:spPr>
            <a:xfrm>
              <a:off x="134740" y="0"/>
              <a:ext cx="666782" cy="1309750"/>
            </a:xfrm>
            <a:custGeom>
              <a:avLst/>
              <a:gdLst/>
              <a:ahLst/>
              <a:cxnLst/>
              <a:rect l="l" t="t" r="r" b="b"/>
              <a:pathLst>
                <a:path w="666782" h="1309750">
                  <a:moveTo>
                    <a:pt x="0" y="0"/>
                  </a:moveTo>
                  <a:lnTo>
                    <a:pt x="666782" y="0"/>
                  </a:lnTo>
                  <a:lnTo>
                    <a:pt x="666782" y="1309750"/>
                  </a:lnTo>
                  <a:lnTo>
                    <a:pt x="0" y="1309750"/>
                  </a:lnTo>
                  <a:lnTo>
                    <a:pt x="0" y="0"/>
                  </a:lnTo>
                  <a:close/>
                </a:path>
              </a:pathLst>
            </a:custGeom>
            <a:blipFill>
              <a:blip r:embed="rId11"/>
              <a:stretch>
                <a:fillRect/>
              </a:stretch>
            </a:blipFill>
          </p:spPr>
        </p:sp>
        <p:sp>
          <p:nvSpPr>
            <p:cNvPr id="18" name="TextBox 18"/>
            <p:cNvSpPr txBox="1"/>
            <p:nvPr/>
          </p:nvSpPr>
          <p:spPr>
            <a:xfrm>
              <a:off x="0" y="-1224385"/>
              <a:ext cx="936415" cy="4599090"/>
            </a:xfrm>
            <a:prstGeom prst="rect">
              <a:avLst/>
            </a:prstGeom>
          </p:spPr>
          <p:txBody>
            <a:bodyPr lIns="0" tIns="0" rIns="0" bIns="0" rtlCol="0" anchor="t">
              <a:noAutofit/>
            </a:bodyPr>
            <a:lstStyle/>
            <a:p>
              <a:pPr algn="ctr">
                <a:lnSpc>
                  <a:spcPts val="3355"/>
                </a:lnSpc>
              </a:pPr>
              <a:r>
                <a:rPr lang="zh-CN" altLang="en-US" sz="1300" spc="200">
                  <a:solidFill>
                    <a:srgbClr val="EBE9E7"/>
                  </a:solidFill>
                  <a:ea typeface="宋体" panose="02010600030101010101" pitchFamily="2" charset="-122"/>
                </a:rPr>
                <a:t>万俐</a:t>
              </a:r>
              <a:endParaRPr lang="zh-CN" altLang="en-US" sz="1300" spc="200">
                <a:solidFill>
                  <a:srgbClr val="EBE9E7"/>
                </a:solidFill>
                <a:ea typeface="宋体" panose="02010600030101010101" pitchFamily="2" charset="-122"/>
              </a:endParaRPr>
            </a:p>
          </p:txBody>
        </p:sp>
      </p:grpSp>
      <p:sp>
        <p:nvSpPr>
          <p:cNvPr id="20" name="TextBox 20"/>
          <p:cNvSpPr txBox="1"/>
          <p:nvPr/>
        </p:nvSpPr>
        <p:spPr>
          <a:xfrm>
            <a:off x="9144000" y="5001081"/>
            <a:ext cx="1801029" cy="2564765"/>
          </a:xfrm>
          <a:prstGeom prst="rect">
            <a:avLst/>
          </a:prstGeom>
        </p:spPr>
        <p:txBody>
          <a:bodyPr lIns="0" tIns="0" rIns="0" bIns="0" rtlCol="0" anchor="t">
            <a:spAutoFit/>
          </a:bodyPr>
          <a:lstStyle/>
          <a:p>
            <a:pPr algn="ctr">
              <a:lnSpc>
                <a:spcPts val="20000"/>
              </a:lnSpc>
            </a:pPr>
            <a:r>
              <a:rPr lang="en-US" sz="8265" spc="1272">
                <a:solidFill>
                  <a:srgbClr val="FFFFFF">
                    <a:alpha val="34902"/>
                  </a:srgbClr>
                </a:solidFill>
                <a:ea typeface="モトヤ古印体 Bold" panose="03000600000000000000" charset="-128"/>
              </a:rPr>
              <a:t>學</a:t>
            </a:r>
            <a:endParaRPr lang="en-US" sz="8265" spc="1272">
              <a:solidFill>
                <a:srgbClr val="FFFFFF">
                  <a:alpha val="34902"/>
                </a:srgbClr>
              </a:solidFill>
              <a:ea typeface="モトヤ古印体 Bold" panose="03000600000000000000" charset="-128"/>
            </a:endParaRP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形状"/>
          <p:cNvSpPr/>
          <p:nvPr>
            <p:custDataLst>
              <p:tags r:id="rId1"/>
            </p:custDataLst>
          </p:nvPr>
        </p:nvSpPr>
        <p:spPr>
          <a:xfrm>
            <a:off x="3785235" y="132715"/>
            <a:ext cx="1708150" cy="900430"/>
          </a:xfrm>
          <a:custGeom>
            <a:avLst/>
            <a:gdLst/>
            <a:ahLst/>
            <a:cxnLst/>
            <a:rect l="l" t="t" r="r" b="b"/>
            <a:pathLst>
              <a:path w="2088515" h="1100452">
                <a:moveTo>
                  <a:pt x="1847977" y="14859"/>
                </a:moveTo>
                <a:cubicBezTo>
                  <a:pt x="1852422" y="17145"/>
                  <a:pt x="1876552" y="22098"/>
                  <a:pt x="1876425" y="2159"/>
                </a:cubicBezTo>
                <a:cubicBezTo>
                  <a:pt x="1868297" y="8890"/>
                  <a:pt x="1851279" y="0"/>
                  <a:pt x="1847977" y="14859"/>
                </a:cubicBezTo>
                <a:close/>
                <a:moveTo>
                  <a:pt x="1331976" y="138303"/>
                </a:moveTo>
                <a:cubicBezTo>
                  <a:pt x="1328420" y="157480"/>
                  <a:pt x="1342136" y="143129"/>
                  <a:pt x="1344676" y="160528"/>
                </a:cubicBezTo>
                <a:cubicBezTo>
                  <a:pt x="1338199" y="153162"/>
                  <a:pt x="1313180" y="165227"/>
                  <a:pt x="1316609" y="146939"/>
                </a:cubicBezTo>
                <a:lnTo>
                  <a:pt x="1285748" y="146939"/>
                </a:lnTo>
                <a:cubicBezTo>
                  <a:pt x="1288923" y="129159"/>
                  <a:pt x="1316355" y="153289"/>
                  <a:pt x="1331976" y="138684"/>
                </a:cubicBezTo>
                <a:moveTo>
                  <a:pt x="1362456" y="174244"/>
                </a:moveTo>
                <a:cubicBezTo>
                  <a:pt x="1353185" y="184277"/>
                  <a:pt x="1345819" y="171069"/>
                  <a:pt x="1334135" y="178435"/>
                </a:cubicBezTo>
                <a:cubicBezTo>
                  <a:pt x="1337437" y="160655"/>
                  <a:pt x="1354455" y="173863"/>
                  <a:pt x="1362456" y="174625"/>
                </a:cubicBezTo>
                <a:moveTo>
                  <a:pt x="1403604" y="179197"/>
                </a:moveTo>
                <a:cubicBezTo>
                  <a:pt x="1407795" y="173736"/>
                  <a:pt x="1434465" y="167513"/>
                  <a:pt x="1434338" y="183896"/>
                </a:cubicBezTo>
                <a:cubicBezTo>
                  <a:pt x="1421130" y="187706"/>
                  <a:pt x="1415796" y="177800"/>
                  <a:pt x="1403604" y="179959"/>
                </a:cubicBezTo>
                <a:moveTo>
                  <a:pt x="1447419" y="175133"/>
                </a:moveTo>
                <a:cubicBezTo>
                  <a:pt x="1453388" y="176657"/>
                  <a:pt x="1456944" y="182245"/>
                  <a:pt x="1465326" y="179832"/>
                </a:cubicBezTo>
                <a:cubicBezTo>
                  <a:pt x="1467358" y="183896"/>
                  <a:pt x="1448181" y="188468"/>
                  <a:pt x="1441958" y="192532"/>
                </a:cubicBezTo>
                <a:cubicBezTo>
                  <a:pt x="1443228" y="186309"/>
                  <a:pt x="1450086" y="189611"/>
                  <a:pt x="1447800" y="175514"/>
                </a:cubicBezTo>
                <a:moveTo>
                  <a:pt x="950722" y="178435"/>
                </a:moveTo>
                <a:cubicBezTo>
                  <a:pt x="954405" y="167005"/>
                  <a:pt x="966470" y="177673"/>
                  <a:pt x="971296" y="178435"/>
                </a:cubicBezTo>
                <a:cubicBezTo>
                  <a:pt x="965200" y="185039"/>
                  <a:pt x="956818" y="181737"/>
                  <a:pt x="950722" y="178816"/>
                </a:cubicBezTo>
                <a:moveTo>
                  <a:pt x="1112520" y="202565"/>
                </a:moveTo>
                <a:cubicBezTo>
                  <a:pt x="1105408" y="200152"/>
                  <a:pt x="1099820" y="195961"/>
                  <a:pt x="1092073" y="193421"/>
                </a:cubicBezTo>
                <a:cubicBezTo>
                  <a:pt x="1098931" y="184658"/>
                  <a:pt x="1112139" y="182245"/>
                  <a:pt x="1112520" y="202946"/>
                </a:cubicBezTo>
                <a:moveTo>
                  <a:pt x="1267079" y="191008"/>
                </a:moveTo>
                <a:cubicBezTo>
                  <a:pt x="1263142" y="210312"/>
                  <a:pt x="1256284" y="183261"/>
                  <a:pt x="1243965" y="191008"/>
                </a:cubicBezTo>
                <a:cubicBezTo>
                  <a:pt x="1239393" y="180721"/>
                  <a:pt x="1261872" y="189865"/>
                  <a:pt x="1267079" y="191389"/>
                </a:cubicBezTo>
                <a:moveTo>
                  <a:pt x="1143000" y="189992"/>
                </a:moveTo>
                <a:cubicBezTo>
                  <a:pt x="1141246" y="193997"/>
                  <a:pt x="1140338" y="198320"/>
                  <a:pt x="1140333" y="202692"/>
                </a:cubicBezTo>
                <a:cubicBezTo>
                  <a:pt x="1133240" y="196856"/>
                  <a:pt x="1123644" y="195081"/>
                  <a:pt x="1114933" y="197993"/>
                </a:cubicBezTo>
                <a:cubicBezTo>
                  <a:pt x="1117600" y="182372"/>
                  <a:pt x="1133983" y="192659"/>
                  <a:pt x="1143000" y="189992"/>
                </a:cubicBezTo>
                <a:close/>
                <a:moveTo>
                  <a:pt x="826897" y="204216"/>
                </a:moveTo>
                <a:cubicBezTo>
                  <a:pt x="810641" y="197866"/>
                  <a:pt x="801497" y="226441"/>
                  <a:pt x="780415" y="216916"/>
                </a:cubicBezTo>
                <a:cubicBezTo>
                  <a:pt x="787273" y="205359"/>
                  <a:pt x="776351" y="213360"/>
                  <a:pt x="778129" y="199009"/>
                </a:cubicBezTo>
                <a:cubicBezTo>
                  <a:pt x="786003" y="220599"/>
                  <a:pt x="815213" y="182880"/>
                  <a:pt x="826897" y="204216"/>
                </a:cubicBezTo>
                <a:close/>
                <a:moveTo>
                  <a:pt x="999363" y="201676"/>
                </a:moveTo>
                <a:cubicBezTo>
                  <a:pt x="983366" y="209733"/>
                  <a:pt x="964835" y="211148"/>
                  <a:pt x="947801" y="205613"/>
                </a:cubicBezTo>
                <a:cubicBezTo>
                  <a:pt x="962914" y="195453"/>
                  <a:pt x="982853" y="201041"/>
                  <a:pt x="999363" y="201676"/>
                </a:cubicBezTo>
                <a:close/>
                <a:moveTo>
                  <a:pt x="1030097" y="210947"/>
                </a:moveTo>
                <a:lnTo>
                  <a:pt x="1040384" y="210947"/>
                </a:lnTo>
                <a:cubicBezTo>
                  <a:pt x="1037336" y="217551"/>
                  <a:pt x="1037971" y="230759"/>
                  <a:pt x="1029970" y="228600"/>
                </a:cubicBezTo>
                <a:cubicBezTo>
                  <a:pt x="1034288" y="219964"/>
                  <a:pt x="1029716" y="223012"/>
                  <a:pt x="1030097" y="210947"/>
                </a:cubicBezTo>
                <a:close/>
                <a:moveTo>
                  <a:pt x="1070864" y="251460"/>
                </a:moveTo>
                <a:cubicBezTo>
                  <a:pt x="1062101" y="250190"/>
                  <a:pt x="1062228" y="234061"/>
                  <a:pt x="1053084" y="233426"/>
                </a:cubicBezTo>
                <a:cubicBezTo>
                  <a:pt x="1056005" y="222123"/>
                  <a:pt x="1066927" y="224917"/>
                  <a:pt x="1076325" y="224790"/>
                </a:cubicBezTo>
                <a:cubicBezTo>
                  <a:pt x="1080897" y="240538"/>
                  <a:pt x="1074166" y="239395"/>
                  <a:pt x="1070864" y="251460"/>
                </a:cubicBezTo>
                <a:close/>
                <a:moveTo>
                  <a:pt x="0" y="288544"/>
                </a:moveTo>
                <a:cubicBezTo>
                  <a:pt x="5334" y="278384"/>
                  <a:pt x="21336" y="287147"/>
                  <a:pt x="30861" y="284353"/>
                </a:cubicBezTo>
                <a:cubicBezTo>
                  <a:pt x="25400" y="294259"/>
                  <a:pt x="9525" y="285750"/>
                  <a:pt x="0" y="288544"/>
                </a:cubicBezTo>
                <a:close/>
                <a:moveTo>
                  <a:pt x="2050415" y="324866"/>
                </a:moveTo>
                <a:cubicBezTo>
                  <a:pt x="2057019" y="319659"/>
                  <a:pt x="2086737" y="312928"/>
                  <a:pt x="2088515" y="329692"/>
                </a:cubicBezTo>
                <a:cubicBezTo>
                  <a:pt x="2078990" y="321437"/>
                  <a:pt x="2069465" y="333248"/>
                  <a:pt x="2057654" y="333756"/>
                </a:cubicBezTo>
                <a:cubicBezTo>
                  <a:pt x="2057654" y="330200"/>
                  <a:pt x="2060194" y="329311"/>
                  <a:pt x="2060321" y="324993"/>
                </a:cubicBezTo>
                <a:moveTo>
                  <a:pt x="70358" y="436245"/>
                </a:moveTo>
                <a:cubicBezTo>
                  <a:pt x="71628" y="426339"/>
                  <a:pt x="83058" y="434594"/>
                  <a:pt x="88392" y="432054"/>
                </a:cubicBezTo>
                <a:cubicBezTo>
                  <a:pt x="99187" y="438277"/>
                  <a:pt x="65659" y="435991"/>
                  <a:pt x="83185" y="440817"/>
                </a:cubicBezTo>
                <a:cubicBezTo>
                  <a:pt x="80518" y="453263"/>
                  <a:pt x="71247" y="441198"/>
                  <a:pt x="70358" y="436245"/>
                </a:cubicBezTo>
                <a:close/>
                <a:moveTo>
                  <a:pt x="34544" y="649859"/>
                </a:moveTo>
                <a:cubicBezTo>
                  <a:pt x="9144" y="660273"/>
                  <a:pt x="3048" y="635508"/>
                  <a:pt x="34544" y="649859"/>
                </a:cubicBezTo>
                <a:close/>
                <a:moveTo>
                  <a:pt x="903986" y="899922"/>
                </a:moveTo>
                <a:cubicBezTo>
                  <a:pt x="893953" y="908685"/>
                  <a:pt x="885317" y="895858"/>
                  <a:pt x="875665" y="908431"/>
                </a:cubicBezTo>
                <a:cubicBezTo>
                  <a:pt x="880745" y="881634"/>
                  <a:pt x="891794" y="898906"/>
                  <a:pt x="903986" y="899922"/>
                </a:cubicBezTo>
                <a:close/>
                <a:moveTo>
                  <a:pt x="981329" y="891794"/>
                </a:moveTo>
                <a:cubicBezTo>
                  <a:pt x="982345" y="916051"/>
                  <a:pt x="998220" y="891794"/>
                  <a:pt x="1006729" y="905510"/>
                </a:cubicBezTo>
                <a:cubicBezTo>
                  <a:pt x="991997" y="923036"/>
                  <a:pt x="945007" y="915797"/>
                  <a:pt x="932053" y="913638"/>
                </a:cubicBezTo>
                <a:cubicBezTo>
                  <a:pt x="944245" y="890270"/>
                  <a:pt x="975233" y="927100"/>
                  <a:pt x="981329" y="891794"/>
                </a:cubicBezTo>
                <a:close/>
                <a:moveTo>
                  <a:pt x="1974215" y="920750"/>
                </a:moveTo>
                <a:cubicBezTo>
                  <a:pt x="1982978" y="917575"/>
                  <a:pt x="1978279" y="937260"/>
                  <a:pt x="1984375" y="938657"/>
                </a:cubicBezTo>
                <a:cubicBezTo>
                  <a:pt x="1978406" y="955294"/>
                  <a:pt x="1977517" y="927354"/>
                  <a:pt x="1968881" y="934085"/>
                </a:cubicBezTo>
                <a:cubicBezTo>
                  <a:pt x="1969897" y="928243"/>
                  <a:pt x="1973580" y="927100"/>
                  <a:pt x="1974215" y="920750"/>
                </a:cubicBezTo>
                <a:close/>
                <a:moveTo>
                  <a:pt x="1088898" y="937514"/>
                </a:moveTo>
                <a:cubicBezTo>
                  <a:pt x="1091692" y="938657"/>
                  <a:pt x="1090549" y="946404"/>
                  <a:pt x="1093978" y="946531"/>
                </a:cubicBezTo>
                <a:cubicBezTo>
                  <a:pt x="1084834" y="957834"/>
                  <a:pt x="1076071" y="953897"/>
                  <a:pt x="1057783" y="955040"/>
                </a:cubicBezTo>
                <a:cubicBezTo>
                  <a:pt x="1059815" y="931037"/>
                  <a:pt x="1082675" y="960120"/>
                  <a:pt x="1088898" y="937514"/>
                </a:cubicBezTo>
                <a:close/>
                <a:moveTo>
                  <a:pt x="1114298" y="951230"/>
                </a:moveTo>
                <a:cubicBezTo>
                  <a:pt x="1119632" y="941070"/>
                  <a:pt x="1135761" y="949833"/>
                  <a:pt x="1145286" y="947166"/>
                </a:cubicBezTo>
                <a:cubicBezTo>
                  <a:pt x="1138682" y="963422"/>
                  <a:pt x="1123823" y="950468"/>
                  <a:pt x="1114425" y="951230"/>
                </a:cubicBezTo>
                <a:moveTo>
                  <a:pt x="1147826" y="951230"/>
                </a:moveTo>
                <a:cubicBezTo>
                  <a:pt x="1149096" y="945134"/>
                  <a:pt x="1171067" y="940689"/>
                  <a:pt x="1168273" y="955929"/>
                </a:cubicBezTo>
                <a:cubicBezTo>
                  <a:pt x="1158748" y="959612"/>
                  <a:pt x="1155700" y="950722"/>
                  <a:pt x="1147953" y="951611"/>
                </a:cubicBezTo>
                <a:moveTo>
                  <a:pt x="1237869" y="952246"/>
                </a:moveTo>
                <a:cubicBezTo>
                  <a:pt x="1257681" y="942086"/>
                  <a:pt x="1288669" y="951357"/>
                  <a:pt x="1312545" y="948690"/>
                </a:cubicBezTo>
                <a:cubicBezTo>
                  <a:pt x="1297940" y="968375"/>
                  <a:pt x="1261745" y="947166"/>
                  <a:pt x="1253109" y="965708"/>
                </a:cubicBezTo>
                <a:cubicBezTo>
                  <a:pt x="1262380" y="950341"/>
                  <a:pt x="1240155" y="962533"/>
                  <a:pt x="1237996" y="952627"/>
                </a:cubicBezTo>
                <a:moveTo>
                  <a:pt x="1340739" y="948944"/>
                </a:moveTo>
                <a:cubicBezTo>
                  <a:pt x="1344295" y="965835"/>
                  <a:pt x="1333627" y="957326"/>
                  <a:pt x="1335405" y="971169"/>
                </a:cubicBezTo>
                <a:cubicBezTo>
                  <a:pt x="1329690" y="967994"/>
                  <a:pt x="1333500" y="943864"/>
                  <a:pt x="1340866" y="949325"/>
                </a:cubicBezTo>
                <a:moveTo>
                  <a:pt x="929132" y="948944"/>
                </a:moveTo>
                <a:cubicBezTo>
                  <a:pt x="926211" y="971296"/>
                  <a:pt x="904748" y="945896"/>
                  <a:pt x="900684" y="957707"/>
                </a:cubicBezTo>
                <a:cubicBezTo>
                  <a:pt x="892810" y="941959"/>
                  <a:pt x="921131" y="951611"/>
                  <a:pt x="929259" y="949071"/>
                </a:cubicBezTo>
                <a:moveTo>
                  <a:pt x="1330452" y="957961"/>
                </a:moveTo>
                <a:cubicBezTo>
                  <a:pt x="1328420" y="967994"/>
                  <a:pt x="1315974" y="959612"/>
                  <a:pt x="1309751" y="962279"/>
                </a:cubicBezTo>
                <a:cubicBezTo>
                  <a:pt x="1310698" y="957754"/>
                  <a:pt x="1314251" y="954228"/>
                  <a:pt x="1318783" y="953316"/>
                </a:cubicBezTo>
                <a:cubicBezTo>
                  <a:pt x="1323316" y="952404"/>
                  <a:pt x="1327955" y="954281"/>
                  <a:pt x="1330579" y="958088"/>
                </a:cubicBezTo>
                <a:moveTo>
                  <a:pt x="851789" y="961517"/>
                </a:moveTo>
                <a:cubicBezTo>
                  <a:pt x="857250" y="975233"/>
                  <a:pt x="834263" y="972439"/>
                  <a:pt x="828548" y="970153"/>
                </a:cubicBezTo>
                <a:cubicBezTo>
                  <a:pt x="832739" y="950722"/>
                  <a:pt x="846074" y="974725"/>
                  <a:pt x="851916" y="961644"/>
                </a:cubicBezTo>
                <a:moveTo>
                  <a:pt x="1577340" y="969645"/>
                </a:moveTo>
                <a:cubicBezTo>
                  <a:pt x="1583182" y="976376"/>
                  <a:pt x="1581150" y="980567"/>
                  <a:pt x="1579626" y="991997"/>
                </a:cubicBezTo>
                <a:cubicBezTo>
                  <a:pt x="1577086" y="991997"/>
                  <a:pt x="1577721" y="986409"/>
                  <a:pt x="1577086" y="982980"/>
                </a:cubicBezTo>
                <a:cubicBezTo>
                  <a:pt x="1562227" y="982980"/>
                  <a:pt x="1563116" y="993775"/>
                  <a:pt x="1548765" y="987171"/>
                </a:cubicBezTo>
                <a:cubicBezTo>
                  <a:pt x="1540510" y="982599"/>
                  <a:pt x="1568704" y="979551"/>
                  <a:pt x="1548765" y="978281"/>
                </a:cubicBezTo>
                <a:cubicBezTo>
                  <a:pt x="1552702" y="965327"/>
                  <a:pt x="1573657" y="982726"/>
                  <a:pt x="1577467" y="969772"/>
                </a:cubicBezTo>
                <a:moveTo>
                  <a:pt x="1232408" y="974725"/>
                </a:moveTo>
                <a:cubicBezTo>
                  <a:pt x="1239393" y="981329"/>
                  <a:pt x="1245108" y="972439"/>
                  <a:pt x="1255522" y="979424"/>
                </a:cubicBezTo>
                <a:cubicBezTo>
                  <a:pt x="1251712" y="983742"/>
                  <a:pt x="1229868" y="1000760"/>
                  <a:pt x="1232535" y="974852"/>
                </a:cubicBezTo>
                <a:moveTo>
                  <a:pt x="1116584" y="982345"/>
                </a:moveTo>
                <a:cubicBezTo>
                  <a:pt x="1116584" y="995045"/>
                  <a:pt x="1110107" y="995045"/>
                  <a:pt x="1103884" y="995045"/>
                </a:cubicBezTo>
                <a:cubicBezTo>
                  <a:pt x="1102868" y="982091"/>
                  <a:pt x="1112139" y="986536"/>
                  <a:pt x="1116711" y="982472"/>
                </a:cubicBezTo>
                <a:moveTo>
                  <a:pt x="1558798" y="1013968"/>
                </a:moveTo>
                <a:cubicBezTo>
                  <a:pt x="1546098" y="1033907"/>
                  <a:pt x="1519555" y="1017524"/>
                  <a:pt x="1551051" y="1018413"/>
                </a:cubicBezTo>
                <a:cubicBezTo>
                  <a:pt x="1553210" y="1018159"/>
                  <a:pt x="1555369" y="1012063"/>
                  <a:pt x="1558925" y="1014095"/>
                </a:cubicBezTo>
                <a:moveTo>
                  <a:pt x="1072515" y="1018159"/>
                </a:moveTo>
                <a:cubicBezTo>
                  <a:pt x="1075817" y="1030859"/>
                  <a:pt x="1039876" y="1050544"/>
                  <a:pt x="1015619" y="1044321"/>
                </a:cubicBezTo>
                <a:cubicBezTo>
                  <a:pt x="1026033" y="1037844"/>
                  <a:pt x="1055497" y="1026668"/>
                  <a:pt x="1072515" y="1018159"/>
                </a:cubicBezTo>
                <a:close/>
                <a:moveTo>
                  <a:pt x="1900936" y="1030859"/>
                </a:moveTo>
                <a:cubicBezTo>
                  <a:pt x="1895094" y="1051687"/>
                  <a:pt x="1888236" y="1044448"/>
                  <a:pt x="1872488" y="1043559"/>
                </a:cubicBezTo>
                <a:cubicBezTo>
                  <a:pt x="1880520" y="1036628"/>
                  <a:pt x="1890413" y="1032211"/>
                  <a:pt x="1900936" y="1030859"/>
                </a:cubicBezTo>
                <a:close/>
                <a:moveTo>
                  <a:pt x="398145" y="1036320"/>
                </a:moveTo>
                <a:cubicBezTo>
                  <a:pt x="400431" y="1052449"/>
                  <a:pt x="387985" y="1042416"/>
                  <a:pt x="382651" y="1045210"/>
                </a:cubicBezTo>
                <a:cubicBezTo>
                  <a:pt x="383032" y="1034161"/>
                  <a:pt x="391414" y="1036701"/>
                  <a:pt x="398145" y="1036701"/>
                </a:cubicBezTo>
                <a:moveTo>
                  <a:pt x="403225" y="1049782"/>
                </a:moveTo>
                <a:cubicBezTo>
                  <a:pt x="409702" y="1029716"/>
                  <a:pt x="450088" y="1057402"/>
                  <a:pt x="403225" y="1049782"/>
                </a:cubicBezTo>
                <a:close/>
                <a:moveTo>
                  <a:pt x="318135" y="1066673"/>
                </a:moveTo>
                <a:cubicBezTo>
                  <a:pt x="322199" y="1065149"/>
                  <a:pt x="322453" y="1071245"/>
                  <a:pt x="325755" y="1071245"/>
                </a:cubicBezTo>
                <a:cubicBezTo>
                  <a:pt x="360553" y="1070483"/>
                  <a:pt x="332486" y="1087755"/>
                  <a:pt x="318135" y="1067054"/>
                </a:cubicBezTo>
                <a:moveTo>
                  <a:pt x="1205484" y="1089914"/>
                </a:moveTo>
                <a:cubicBezTo>
                  <a:pt x="1201233" y="1096960"/>
                  <a:pt x="1192916" y="1100451"/>
                  <a:pt x="1184910" y="1098550"/>
                </a:cubicBezTo>
                <a:cubicBezTo>
                  <a:pt x="1189322" y="1091712"/>
                  <a:pt x="1197569" y="1088402"/>
                  <a:pt x="1205484" y="1090295"/>
                </a:cubicBezTo>
                <a:moveTo>
                  <a:pt x="1996948" y="43561"/>
                </a:moveTo>
                <a:cubicBezTo>
                  <a:pt x="1994916" y="83947"/>
                  <a:pt x="1940433" y="89789"/>
                  <a:pt x="1924431" y="82931"/>
                </a:cubicBezTo>
                <a:cubicBezTo>
                  <a:pt x="1926336" y="94361"/>
                  <a:pt x="1941068" y="84074"/>
                  <a:pt x="1939671" y="100838"/>
                </a:cubicBezTo>
                <a:cubicBezTo>
                  <a:pt x="1923669" y="100838"/>
                  <a:pt x="1918970" y="106553"/>
                  <a:pt x="1901571" y="109347"/>
                </a:cubicBezTo>
                <a:cubicBezTo>
                  <a:pt x="1926971" y="118491"/>
                  <a:pt x="1946910" y="123063"/>
                  <a:pt x="1963420" y="101092"/>
                </a:cubicBezTo>
                <a:cubicBezTo>
                  <a:pt x="1963420" y="105537"/>
                  <a:pt x="1960245" y="104648"/>
                  <a:pt x="1958213" y="105537"/>
                </a:cubicBezTo>
                <a:cubicBezTo>
                  <a:pt x="1963166" y="124079"/>
                  <a:pt x="1981708" y="102489"/>
                  <a:pt x="1991741" y="101473"/>
                </a:cubicBezTo>
                <a:cubicBezTo>
                  <a:pt x="1996679" y="110054"/>
                  <a:pt x="2000925" y="119015"/>
                  <a:pt x="2004441" y="128270"/>
                </a:cubicBezTo>
                <a:cubicBezTo>
                  <a:pt x="2022348" y="128270"/>
                  <a:pt x="2033016" y="120015"/>
                  <a:pt x="2042541" y="137668"/>
                </a:cubicBezTo>
                <a:cubicBezTo>
                  <a:pt x="2043811" y="173355"/>
                  <a:pt x="2044192" y="210566"/>
                  <a:pt x="2062226" y="218059"/>
                </a:cubicBezTo>
                <a:cubicBezTo>
                  <a:pt x="2057527" y="238506"/>
                  <a:pt x="2026031" y="235331"/>
                  <a:pt x="2033397" y="262255"/>
                </a:cubicBezTo>
                <a:cubicBezTo>
                  <a:pt x="2016760" y="273812"/>
                  <a:pt x="1994662" y="252857"/>
                  <a:pt x="1984375" y="279527"/>
                </a:cubicBezTo>
                <a:cubicBezTo>
                  <a:pt x="2013839" y="264541"/>
                  <a:pt x="2032127" y="306451"/>
                  <a:pt x="2071751" y="289433"/>
                </a:cubicBezTo>
                <a:cubicBezTo>
                  <a:pt x="2058289" y="324993"/>
                  <a:pt x="2033651" y="298577"/>
                  <a:pt x="2012315" y="306578"/>
                </a:cubicBezTo>
                <a:cubicBezTo>
                  <a:pt x="2015744" y="318135"/>
                  <a:pt x="2028063" y="307721"/>
                  <a:pt x="2032889" y="306578"/>
                </a:cubicBezTo>
                <a:cubicBezTo>
                  <a:pt x="2035075" y="312278"/>
                  <a:pt x="2035902" y="318410"/>
                  <a:pt x="2035302" y="324485"/>
                </a:cubicBezTo>
                <a:cubicBezTo>
                  <a:pt x="2039112" y="334264"/>
                  <a:pt x="2060702" y="337185"/>
                  <a:pt x="2058289" y="342646"/>
                </a:cubicBezTo>
                <a:cubicBezTo>
                  <a:pt x="2049907" y="341503"/>
                  <a:pt x="2047240" y="350393"/>
                  <a:pt x="2037588" y="346837"/>
                </a:cubicBezTo>
                <a:cubicBezTo>
                  <a:pt x="2048036" y="355520"/>
                  <a:pt x="2056667" y="366180"/>
                  <a:pt x="2062988" y="378206"/>
                </a:cubicBezTo>
                <a:cubicBezTo>
                  <a:pt x="2060194" y="395351"/>
                  <a:pt x="2052574" y="386461"/>
                  <a:pt x="2047494" y="390906"/>
                </a:cubicBezTo>
                <a:cubicBezTo>
                  <a:pt x="2060194" y="395097"/>
                  <a:pt x="2053082" y="419100"/>
                  <a:pt x="2070227" y="422402"/>
                </a:cubicBezTo>
                <a:cubicBezTo>
                  <a:pt x="2066373" y="425029"/>
                  <a:pt x="2064269" y="429556"/>
                  <a:pt x="2064746" y="434196"/>
                </a:cubicBezTo>
                <a:cubicBezTo>
                  <a:pt x="2065223" y="438835"/>
                  <a:pt x="2068205" y="442840"/>
                  <a:pt x="2072513" y="444627"/>
                </a:cubicBezTo>
                <a:cubicBezTo>
                  <a:pt x="2067179" y="454914"/>
                  <a:pt x="2051177" y="446024"/>
                  <a:pt x="2041652" y="448818"/>
                </a:cubicBezTo>
                <a:cubicBezTo>
                  <a:pt x="2046732" y="470789"/>
                  <a:pt x="2062226" y="475234"/>
                  <a:pt x="2072005" y="489204"/>
                </a:cubicBezTo>
                <a:cubicBezTo>
                  <a:pt x="2067433" y="496189"/>
                  <a:pt x="2058289" y="495046"/>
                  <a:pt x="2051431" y="497967"/>
                </a:cubicBezTo>
                <a:cubicBezTo>
                  <a:pt x="2055461" y="508029"/>
                  <a:pt x="2061463" y="517183"/>
                  <a:pt x="2069084" y="524891"/>
                </a:cubicBezTo>
                <a:cubicBezTo>
                  <a:pt x="2058035" y="530987"/>
                  <a:pt x="2058543" y="533908"/>
                  <a:pt x="2063623" y="551434"/>
                </a:cubicBezTo>
                <a:cubicBezTo>
                  <a:pt x="2056511" y="533908"/>
                  <a:pt x="2033905" y="535813"/>
                  <a:pt x="2020062" y="542036"/>
                </a:cubicBezTo>
                <a:cubicBezTo>
                  <a:pt x="2024126" y="553974"/>
                  <a:pt x="2037715" y="550164"/>
                  <a:pt x="2042922" y="560197"/>
                </a:cubicBezTo>
                <a:cubicBezTo>
                  <a:pt x="2040890" y="573786"/>
                  <a:pt x="2047240" y="572897"/>
                  <a:pt x="2045208" y="586867"/>
                </a:cubicBezTo>
                <a:cubicBezTo>
                  <a:pt x="2034667" y="587756"/>
                  <a:pt x="2035302" y="608711"/>
                  <a:pt x="2026920" y="613410"/>
                </a:cubicBezTo>
                <a:cubicBezTo>
                  <a:pt x="2029333" y="627761"/>
                  <a:pt x="2034159" y="624332"/>
                  <a:pt x="2024126" y="631190"/>
                </a:cubicBezTo>
                <a:cubicBezTo>
                  <a:pt x="2027174" y="641096"/>
                  <a:pt x="2049526" y="672719"/>
                  <a:pt x="2028698" y="680212"/>
                </a:cubicBezTo>
                <a:cubicBezTo>
                  <a:pt x="2027047" y="696214"/>
                  <a:pt x="2036191" y="693801"/>
                  <a:pt x="2044065" y="693801"/>
                </a:cubicBezTo>
                <a:cubicBezTo>
                  <a:pt x="2036089" y="704697"/>
                  <a:pt x="2027347" y="715010"/>
                  <a:pt x="2017903" y="724662"/>
                </a:cubicBezTo>
                <a:cubicBezTo>
                  <a:pt x="2023491" y="741680"/>
                  <a:pt x="2038096" y="729361"/>
                  <a:pt x="2048764" y="729361"/>
                </a:cubicBezTo>
                <a:cubicBezTo>
                  <a:pt x="2046351" y="743204"/>
                  <a:pt x="2036064" y="744093"/>
                  <a:pt x="2028063" y="747014"/>
                </a:cubicBezTo>
                <a:cubicBezTo>
                  <a:pt x="2037461" y="766318"/>
                  <a:pt x="2027047" y="794258"/>
                  <a:pt x="2050669" y="791845"/>
                </a:cubicBezTo>
                <a:cubicBezTo>
                  <a:pt x="2050669" y="803275"/>
                  <a:pt x="2041906" y="800608"/>
                  <a:pt x="2035048" y="800608"/>
                </a:cubicBezTo>
                <a:cubicBezTo>
                  <a:pt x="2036191" y="816102"/>
                  <a:pt x="2043811" y="823087"/>
                  <a:pt x="2032254" y="827278"/>
                </a:cubicBezTo>
                <a:cubicBezTo>
                  <a:pt x="2037715" y="832612"/>
                  <a:pt x="2037080" y="848360"/>
                  <a:pt x="2044954" y="849630"/>
                </a:cubicBezTo>
                <a:cubicBezTo>
                  <a:pt x="2044954" y="853948"/>
                  <a:pt x="2028190" y="849630"/>
                  <a:pt x="2024507" y="845058"/>
                </a:cubicBezTo>
                <a:cubicBezTo>
                  <a:pt x="2017522" y="848868"/>
                  <a:pt x="2029714" y="855853"/>
                  <a:pt x="2032000" y="857758"/>
                </a:cubicBezTo>
                <a:cubicBezTo>
                  <a:pt x="2028571" y="857758"/>
                  <a:pt x="1979549" y="836676"/>
                  <a:pt x="1970278" y="852551"/>
                </a:cubicBezTo>
                <a:cubicBezTo>
                  <a:pt x="1972310" y="865251"/>
                  <a:pt x="1976882" y="846963"/>
                  <a:pt x="1982978" y="852551"/>
                </a:cubicBezTo>
                <a:cubicBezTo>
                  <a:pt x="1978025" y="860425"/>
                  <a:pt x="1972437" y="867156"/>
                  <a:pt x="1962150" y="865251"/>
                </a:cubicBezTo>
                <a:cubicBezTo>
                  <a:pt x="1965579" y="877062"/>
                  <a:pt x="1978787" y="872236"/>
                  <a:pt x="1982597" y="883285"/>
                </a:cubicBezTo>
                <a:cubicBezTo>
                  <a:pt x="1981073" y="887476"/>
                  <a:pt x="1975358" y="890016"/>
                  <a:pt x="1979930" y="892175"/>
                </a:cubicBezTo>
                <a:cubicBezTo>
                  <a:pt x="1970405" y="889889"/>
                  <a:pt x="1961896" y="917575"/>
                  <a:pt x="1948688" y="923036"/>
                </a:cubicBezTo>
                <a:cubicBezTo>
                  <a:pt x="1948688" y="940689"/>
                  <a:pt x="1958467" y="941578"/>
                  <a:pt x="1963801" y="949960"/>
                </a:cubicBezTo>
                <a:cubicBezTo>
                  <a:pt x="1963801" y="930910"/>
                  <a:pt x="1975866" y="954151"/>
                  <a:pt x="1981708" y="963549"/>
                </a:cubicBezTo>
                <a:cubicBezTo>
                  <a:pt x="1979803" y="973963"/>
                  <a:pt x="1975485" y="991743"/>
                  <a:pt x="1986534" y="990346"/>
                </a:cubicBezTo>
                <a:cubicBezTo>
                  <a:pt x="1984248" y="1000760"/>
                  <a:pt x="1975231" y="986409"/>
                  <a:pt x="1971167" y="985647"/>
                </a:cubicBezTo>
                <a:cubicBezTo>
                  <a:pt x="1967357" y="987552"/>
                  <a:pt x="1972056" y="991362"/>
                  <a:pt x="1971167" y="998347"/>
                </a:cubicBezTo>
                <a:cubicBezTo>
                  <a:pt x="1940802" y="1009971"/>
                  <a:pt x="1908138" y="1014320"/>
                  <a:pt x="1875790" y="1011047"/>
                </a:cubicBezTo>
                <a:cubicBezTo>
                  <a:pt x="1815973" y="1002538"/>
                  <a:pt x="1744726" y="997204"/>
                  <a:pt x="1667256" y="1022096"/>
                </a:cubicBezTo>
                <a:cubicBezTo>
                  <a:pt x="1642999" y="1009396"/>
                  <a:pt x="1638427" y="1025525"/>
                  <a:pt x="1613281" y="1012571"/>
                </a:cubicBezTo>
                <a:cubicBezTo>
                  <a:pt x="1591945" y="1001649"/>
                  <a:pt x="1623949" y="1011174"/>
                  <a:pt x="1623695" y="1008253"/>
                </a:cubicBezTo>
                <a:cubicBezTo>
                  <a:pt x="1622044" y="993140"/>
                  <a:pt x="1576959" y="1009396"/>
                  <a:pt x="1559433" y="1003046"/>
                </a:cubicBezTo>
                <a:cubicBezTo>
                  <a:pt x="1483233" y="1003046"/>
                  <a:pt x="1572133" y="994029"/>
                  <a:pt x="1595501" y="994410"/>
                </a:cubicBezTo>
                <a:cubicBezTo>
                  <a:pt x="1599692" y="975741"/>
                  <a:pt x="1581277" y="995426"/>
                  <a:pt x="1585468" y="976630"/>
                </a:cubicBezTo>
                <a:cubicBezTo>
                  <a:pt x="1608201" y="964692"/>
                  <a:pt x="1629156" y="973455"/>
                  <a:pt x="1662684" y="968629"/>
                </a:cubicBezTo>
                <a:cubicBezTo>
                  <a:pt x="1652226" y="961270"/>
                  <a:pt x="1639464" y="957933"/>
                  <a:pt x="1626743" y="959231"/>
                </a:cubicBezTo>
                <a:cubicBezTo>
                  <a:pt x="1641094" y="947674"/>
                  <a:pt x="1614043" y="945769"/>
                  <a:pt x="1614043" y="959231"/>
                </a:cubicBezTo>
                <a:cubicBezTo>
                  <a:pt x="1590929" y="944245"/>
                  <a:pt x="1507363" y="956945"/>
                  <a:pt x="1461643" y="957580"/>
                </a:cubicBezTo>
                <a:cubicBezTo>
                  <a:pt x="1471803" y="966089"/>
                  <a:pt x="1479296" y="955929"/>
                  <a:pt x="1487043" y="971169"/>
                </a:cubicBezTo>
                <a:cubicBezTo>
                  <a:pt x="1474343" y="983869"/>
                  <a:pt x="1455293" y="984504"/>
                  <a:pt x="1438021" y="988568"/>
                </a:cubicBezTo>
                <a:cubicBezTo>
                  <a:pt x="1438021" y="998220"/>
                  <a:pt x="1439926" y="1002665"/>
                  <a:pt x="1445514" y="1001268"/>
                </a:cubicBezTo>
                <a:cubicBezTo>
                  <a:pt x="1442339" y="1005586"/>
                  <a:pt x="1417447" y="974598"/>
                  <a:pt x="1401826" y="996315"/>
                </a:cubicBezTo>
                <a:cubicBezTo>
                  <a:pt x="1398143" y="994283"/>
                  <a:pt x="1401826" y="992378"/>
                  <a:pt x="1401826" y="987425"/>
                </a:cubicBezTo>
                <a:cubicBezTo>
                  <a:pt x="1397508" y="985647"/>
                  <a:pt x="1396873" y="990854"/>
                  <a:pt x="1396619" y="996315"/>
                </a:cubicBezTo>
                <a:cubicBezTo>
                  <a:pt x="1392428" y="979932"/>
                  <a:pt x="1374775" y="996315"/>
                  <a:pt x="1373632" y="978154"/>
                </a:cubicBezTo>
                <a:cubicBezTo>
                  <a:pt x="1407541" y="996315"/>
                  <a:pt x="1421003" y="972820"/>
                  <a:pt x="1453642" y="961263"/>
                </a:cubicBezTo>
                <a:cubicBezTo>
                  <a:pt x="1441958" y="953262"/>
                  <a:pt x="1415542" y="958596"/>
                  <a:pt x="1404747" y="961263"/>
                </a:cubicBezTo>
                <a:cubicBezTo>
                  <a:pt x="1405763" y="966851"/>
                  <a:pt x="1407922" y="970407"/>
                  <a:pt x="1412367" y="970153"/>
                </a:cubicBezTo>
                <a:cubicBezTo>
                  <a:pt x="1411096" y="975958"/>
                  <a:pt x="1405546" y="979788"/>
                  <a:pt x="1399667" y="978916"/>
                </a:cubicBezTo>
                <a:cubicBezTo>
                  <a:pt x="1417828" y="953516"/>
                  <a:pt x="1374267" y="984758"/>
                  <a:pt x="1371473" y="960882"/>
                </a:cubicBezTo>
                <a:cubicBezTo>
                  <a:pt x="1368806" y="966597"/>
                  <a:pt x="1357376" y="982345"/>
                  <a:pt x="1371473" y="978662"/>
                </a:cubicBezTo>
                <a:cubicBezTo>
                  <a:pt x="1360678" y="989838"/>
                  <a:pt x="1342517" y="987806"/>
                  <a:pt x="1327531" y="991362"/>
                </a:cubicBezTo>
                <a:cubicBezTo>
                  <a:pt x="1330452" y="985901"/>
                  <a:pt x="1329944" y="982345"/>
                  <a:pt x="1325118" y="982472"/>
                </a:cubicBezTo>
                <a:cubicBezTo>
                  <a:pt x="1335859" y="971558"/>
                  <a:pt x="1351374" y="966784"/>
                  <a:pt x="1366393" y="969772"/>
                </a:cubicBezTo>
                <a:cubicBezTo>
                  <a:pt x="1366393" y="959231"/>
                  <a:pt x="1353693" y="967105"/>
                  <a:pt x="1356360" y="951865"/>
                </a:cubicBezTo>
                <a:cubicBezTo>
                  <a:pt x="1349502" y="950468"/>
                  <a:pt x="1354074" y="969137"/>
                  <a:pt x="1345819" y="964565"/>
                </a:cubicBezTo>
                <a:cubicBezTo>
                  <a:pt x="1342898" y="944245"/>
                  <a:pt x="1355090" y="950595"/>
                  <a:pt x="1356487" y="937895"/>
                </a:cubicBezTo>
                <a:cubicBezTo>
                  <a:pt x="1362964" y="958596"/>
                  <a:pt x="1371219" y="928243"/>
                  <a:pt x="1379728" y="925195"/>
                </a:cubicBezTo>
                <a:cubicBezTo>
                  <a:pt x="1382141" y="914908"/>
                  <a:pt x="1362329" y="922401"/>
                  <a:pt x="1372108" y="925195"/>
                </a:cubicBezTo>
                <a:cubicBezTo>
                  <a:pt x="1366012" y="925830"/>
                  <a:pt x="1359408" y="919988"/>
                  <a:pt x="1348867" y="929386"/>
                </a:cubicBezTo>
                <a:cubicBezTo>
                  <a:pt x="1359916" y="909193"/>
                  <a:pt x="1327531" y="928751"/>
                  <a:pt x="1323467" y="929386"/>
                </a:cubicBezTo>
                <a:cubicBezTo>
                  <a:pt x="1259967" y="933577"/>
                  <a:pt x="1163193" y="915035"/>
                  <a:pt x="1112520" y="927100"/>
                </a:cubicBezTo>
                <a:cubicBezTo>
                  <a:pt x="1113663" y="921639"/>
                  <a:pt x="1115949" y="917956"/>
                  <a:pt x="1120394" y="918210"/>
                </a:cubicBezTo>
                <a:cubicBezTo>
                  <a:pt x="1115713" y="913464"/>
                  <a:pt x="1108834" y="911618"/>
                  <a:pt x="1102406" y="913383"/>
                </a:cubicBezTo>
                <a:cubicBezTo>
                  <a:pt x="1095978" y="915148"/>
                  <a:pt x="1091006" y="920248"/>
                  <a:pt x="1089406" y="926719"/>
                </a:cubicBezTo>
                <a:cubicBezTo>
                  <a:pt x="1089406" y="908812"/>
                  <a:pt x="1042797" y="930402"/>
                  <a:pt x="1058545" y="917575"/>
                </a:cubicBezTo>
                <a:cubicBezTo>
                  <a:pt x="1062990" y="917575"/>
                  <a:pt x="1065276" y="914273"/>
                  <a:pt x="1066419" y="908685"/>
                </a:cubicBezTo>
                <a:cubicBezTo>
                  <a:pt x="1085361" y="911305"/>
                  <a:pt x="1104640" y="910008"/>
                  <a:pt x="1123061" y="904875"/>
                </a:cubicBezTo>
                <a:cubicBezTo>
                  <a:pt x="1093216" y="885190"/>
                  <a:pt x="1067054" y="915289"/>
                  <a:pt x="1040765" y="899541"/>
                </a:cubicBezTo>
                <a:cubicBezTo>
                  <a:pt x="1045972" y="881761"/>
                  <a:pt x="1055116" y="904875"/>
                  <a:pt x="1056386" y="886841"/>
                </a:cubicBezTo>
                <a:cubicBezTo>
                  <a:pt x="1070737" y="906145"/>
                  <a:pt x="1101598" y="885698"/>
                  <a:pt x="1130935" y="892048"/>
                </a:cubicBezTo>
                <a:cubicBezTo>
                  <a:pt x="1131824" y="899668"/>
                  <a:pt x="1128776" y="900557"/>
                  <a:pt x="1125728" y="900938"/>
                </a:cubicBezTo>
                <a:cubicBezTo>
                  <a:pt x="1126617" y="910971"/>
                  <a:pt x="1138428" y="902843"/>
                  <a:pt x="1143635" y="905637"/>
                </a:cubicBezTo>
                <a:cubicBezTo>
                  <a:pt x="1142873" y="899541"/>
                  <a:pt x="1137285" y="901954"/>
                  <a:pt x="1133348" y="901065"/>
                </a:cubicBezTo>
                <a:cubicBezTo>
                  <a:pt x="1144905" y="885444"/>
                  <a:pt x="1155192" y="888365"/>
                  <a:pt x="1177290" y="883666"/>
                </a:cubicBezTo>
                <a:cubicBezTo>
                  <a:pt x="1175893" y="879475"/>
                  <a:pt x="1170305" y="876935"/>
                  <a:pt x="1174877" y="874776"/>
                </a:cubicBezTo>
                <a:cubicBezTo>
                  <a:pt x="1159383" y="859536"/>
                  <a:pt x="1145794" y="886714"/>
                  <a:pt x="1130935" y="887476"/>
                </a:cubicBezTo>
                <a:cubicBezTo>
                  <a:pt x="1110996" y="862965"/>
                  <a:pt x="1092835" y="880364"/>
                  <a:pt x="1069213" y="882269"/>
                </a:cubicBezTo>
                <a:cubicBezTo>
                  <a:pt x="1065784" y="882269"/>
                  <a:pt x="1069213" y="856869"/>
                  <a:pt x="1077214" y="864616"/>
                </a:cubicBezTo>
                <a:cubicBezTo>
                  <a:pt x="1071880" y="850265"/>
                  <a:pt x="1051814" y="864616"/>
                  <a:pt x="1036066" y="859663"/>
                </a:cubicBezTo>
                <a:cubicBezTo>
                  <a:pt x="1039241" y="875665"/>
                  <a:pt x="1044448" y="861060"/>
                  <a:pt x="1051433" y="868680"/>
                </a:cubicBezTo>
                <a:cubicBezTo>
                  <a:pt x="1048512" y="877316"/>
                  <a:pt x="1036574" y="869696"/>
                  <a:pt x="1035812" y="881380"/>
                </a:cubicBezTo>
                <a:cubicBezTo>
                  <a:pt x="1023112" y="873252"/>
                  <a:pt x="1015238" y="879856"/>
                  <a:pt x="1004824" y="894080"/>
                </a:cubicBezTo>
                <a:cubicBezTo>
                  <a:pt x="994410" y="883793"/>
                  <a:pt x="1014095" y="890016"/>
                  <a:pt x="1010158" y="876427"/>
                </a:cubicBezTo>
                <a:cubicBezTo>
                  <a:pt x="1009142" y="866394"/>
                  <a:pt x="997458" y="874395"/>
                  <a:pt x="992124" y="871728"/>
                </a:cubicBezTo>
                <a:cubicBezTo>
                  <a:pt x="993395" y="865922"/>
                  <a:pt x="998945" y="862093"/>
                  <a:pt x="1004824" y="862965"/>
                </a:cubicBezTo>
                <a:cubicBezTo>
                  <a:pt x="1000506" y="852678"/>
                  <a:pt x="985139" y="861060"/>
                  <a:pt x="976503" y="858266"/>
                </a:cubicBezTo>
                <a:cubicBezTo>
                  <a:pt x="974344" y="881761"/>
                  <a:pt x="990219" y="850646"/>
                  <a:pt x="986663" y="871728"/>
                </a:cubicBezTo>
                <a:cubicBezTo>
                  <a:pt x="945388" y="877824"/>
                  <a:pt x="924179" y="857504"/>
                  <a:pt x="909193" y="893064"/>
                </a:cubicBezTo>
                <a:cubicBezTo>
                  <a:pt x="909955" y="899160"/>
                  <a:pt x="915670" y="896874"/>
                  <a:pt x="919480" y="897636"/>
                </a:cubicBezTo>
                <a:cubicBezTo>
                  <a:pt x="927608" y="903986"/>
                  <a:pt x="910336" y="901954"/>
                  <a:pt x="906780" y="901954"/>
                </a:cubicBezTo>
                <a:cubicBezTo>
                  <a:pt x="908558" y="892175"/>
                  <a:pt x="899668" y="887730"/>
                  <a:pt x="909574" y="888619"/>
                </a:cubicBezTo>
                <a:cubicBezTo>
                  <a:pt x="894588" y="883249"/>
                  <a:pt x="878204" y="883249"/>
                  <a:pt x="863219" y="888619"/>
                </a:cubicBezTo>
                <a:cubicBezTo>
                  <a:pt x="863219" y="884428"/>
                  <a:pt x="866394" y="885317"/>
                  <a:pt x="868426" y="884428"/>
                </a:cubicBezTo>
                <a:cubicBezTo>
                  <a:pt x="870712" y="867664"/>
                  <a:pt x="857123" y="868426"/>
                  <a:pt x="863600" y="857631"/>
                </a:cubicBezTo>
                <a:cubicBezTo>
                  <a:pt x="847852" y="857631"/>
                  <a:pt x="838200" y="856488"/>
                  <a:pt x="830072" y="861695"/>
                </a:cubicBezTo>
                <a:cubicBezTo>
                  <a:pt x="837946" y="871601"/>
                  <a:pt x="842772" y="861695"/>
                  <a:pt x="850646" y="861695"/>
                </a:cubicBezTo>
                <a:cubicBezTo>
                  <a:pt x="851408" y="879729"/>
                  <a:pt x="834517" y="866394"/>
                  <a:pt x="827405" y="870204"/>
                </a:cubicBezTo>
                <a:cubicBezTo>
                  <a:pt x="830199" y="883793"/>
                  <a:pt x="843407" y="877189"/>
                  <a:pt x="858139" y="879475"/>
                </a:cubicBezTo>
                <a:cubicBezTo>
                  <a:pt x="811149" y="899160"/>
                  <a:pt x="763270" y="881888"/>
                  <a:pt x="724408" y="882523"/>
                </a:cubicBezTo>
                <a:cubicBezTo>
                  <a:pt x="731012" y="875411"/>
                  <a:pt x="744220" y="882523"/>
                  <a:pt x="755269" y="873887"/>
                </a:cubicBezTo>
                <a:cubicBezTo>
                  <a:pt x="749609" y="867199"/>
                  <a:pt x="740989" y="863770"/>
                  <a:pt x="732282" y="864743"/>
                </a:cubicBezTo>
                <a:cubicBezTo>
                  <a:pt x="732282" y="869950"/>
                  <a:pt x="736981" y="868553"/>
                  <a:pt x="739902" y="869315"/>
                </a:cubicBezTo>
                <a:cubicBezTo>
                  <a:pt x="721741" y="870585"/>
                  <a:pt x="708914" y="861949"/>
                  <a:pt x="680847" y="864108"/>
                </a:cubicBezTo>
                <a:cubicBezTo>
                  <a:pt x="681736" y="874141"/>
                  <a:pt x="694436" y="864108"/>
                  <a:pt x="696214" y="873252"/>
                </a:cubicBezTo>
                <a:cubicBezTo>
                  <a:pt x="689610" y="884809"/>
                  <a:pt x="676656" y="875030"/>
                  <a:pt x="672846" y="881888"/>
                </a:cubicBezTo>
                <a:cubicBezTo>
                  <a:pt x="665861" y="884936"/>
                  <a:pt x="675005" y="860933"/>
                  <a:pt x="667893" y="863981"/>
                </a:cubicBezTo>
                <a:cubicBezTo>
                  <a:pt x="662813" y="879602"/>
                  <a:pt x="653542" y="855726"/>
                  <a:pt x="639572" y="872617"/>
                </a:cubicBezTo>
                <a:cubicBezTo>
                  <a:pt x="636524" y="866648"/>
                  <a:pt x="638556" y="865632"/>
                  <a:pt x="639572" y="859917"/>
                </a:cubicBezTo>
                <a:cubicBezTo>
                  <a:pt x="623570" y="862838"/>
                  <a:pt x="610362" y="850265"/>
                  <a:pt x="595757" y="868299"/>
                </a:cubicBezTo>
                <a:cubicBezTo>
                  <a:pt x="595757" y="876300"/>
                  <a:pt x="598805" y="877697"/>
                  <a:pt x="598043" y="886079"/>
                </a:cubicBezTo>
                <a:cubicBezTo>
                  <a:pt x="587756" y="883031"/>
                  <a:pt x="583311" y="890270"/>
                  <a:pt x="574929" y="890270"/>
                </a:cubicBezTo>
                <a:cubicBezTo>
                  <a:pt x="600329" y="902970"/>
                  <a:pt x="625729" y="897382"/>
                  <a:pt x="654431" y="909066"/>
                </a:cubicBezTo>
                <a:cubicBezTo>
                  <a:pt x="662559" y="889508"/>
                  <a:pt x="667131" y="887349"/>
                  <a:pt x="685673" y="882777"/>
                </a:cubicBezTo>
                <a:cubicBezTo>
                  <a:pt x="694944" y="884555"/>
                  <a:pt x="691769" y="907161"/>
                  <a:pt x="705993" y="900811"/>
                </a:cubicBezTo>
                <a:cubicBezTo>
                  <a:pt x="705993" y="895477"/>
                  <a:pt x="701294" y="896874"/>
                  <a:pt x="698373" y="896112"/>
                </a:cubicBezTo>
                <a:cubicBezTo>
                  <a:pt x="711073" y="894207"/>
                  <a:pt x="730504" y="900557"/>
                  <a:pt x="744601" y="901192"/>
                </a:cubicBezTo>
                <a:cubicBezTo>
                  <a:pt x="737616" y="926592"/>
                  <a:pt x="719201" y="901192"/>
                  <a:pt x="711073" y="909701"/>
                </a:cubicBezTo>
                <a:cubicBezTo>
                  <a:pt x="711073" y="919353"/>
                  <a:pt x="720090" y="911733"/>
                  <a:pt x="723773" y="914273"/>
                </a:cubicBezTo>
                <a:cubicBezTo>
                  <a:pt x="720217" y="920623"/>
                  <a:pt x="712216" y="925957"/>
                  <a:pt x="708279" y="918591"/>
                </a:cubicBezTo>
                <a:cubicBezTo>
                  <a:pt x="701167" y="922401"/>
                  <a:pt x="713994" y="936625"/>
                  <a:pt x="700405" y="931291"/>
                </a:cubicBezTo>
                <a:cubicBezTo>
                  <a:pt x="705321" y="937491"/>
                  <a:pt x="712952" y="940904"/>
                  <a:pt x="720852" y="940435"/>
                </a:cubicBezTo>
                <a:cubicBezTo>
                  <a:pt x="717169" y="950595"/>
                  <a:pt x="702945" y="941832"/>
                  <a:pt x="695452" y="944626"/>
                </a:cubicBezTo>
                <a:cubicBezTo>
                  <a:pt x="695452" y="970026"/>
                  <a:pt x="735838" y="947801"/>
                  <a:pt x="728599" y="971677"/>
                </a:cubicBezTo>
                <a:cubicBezTo>
                  <a:pt x="735457" y="971677"/>
                  <a:pt x="743331" y="973582"/>
                  <a:pt x="746633" y="967486"/>
                </a:cubicBezTo>
                <a:cubicBezTo>
                  <a:pt x="745744" y="957453"/>
                  <a:pt x="733044" y="967486"/>
                  <a:pt x="731393" y="958342"/>
                </a:cubicBezTo>
                <a:cubicBezTo>
                  <a:pt x="747522" y="945642"/>
                  <a:pt x="800989" y="965581"/>
                  <a:pt x="823849" y="968375"/>
                </a:cubicBezTo>
                <a:cubicBezTo>
                  <a:pt x="799048" y="972715"/>
                  <a:pt x="773597" y="971545"/>
                  <a:pt x="749300" y="964946"/>
                </a:cubicBezTo>
                <a:cubicBezTo>
                  <a:pt x="749300" y="979043"/>
                  <a:pt x="757555" y="980059"/>
                  <a:pt x="767207" y="978535"/>
                </a:cubicBezTo>
                <a:cubicBezTo>
                  <a:pt x="774827" y="982726"/>
                  <a:pt x="774827" y="993521"/>
                  <a:pt x="767207" y="982980"/>
                </a:cubicBezTo>
                <a:cubicBezTo>
                  <a:pt x="720598" y="984123"/>
                  <a:pt x="702818" y="960120"/>
                  <a:pt x="661924" y="968502"/>
                </a:cubicBezTo>
                <a:cubicBezTo>
                  <a:pt x="674624" y="980059"/>
                  <a:pt x="644144" y="975868"/>
                  <a:pt x="636524" y="972566"/>
                </a:cubicBezTo>
                <a:cubicBezTo>
                  <a:pt x="633730" y="987552"/>
                  <a:pt x="644398" y="979678"/>
                  <a:pt x="649224" y="981710"/>
                </a:cubicBezTo>
                <a:cubicBezTo>
                  <a:pt x="604647" y="989965"/>
                  <a:pt x="526542" y="964311"/>
                  <a:pt x="479425" y="984123"/>
                </a:cubicBezTo>
                <a:cubicBezTo>
                  <a:pt x="460121" y="964692"/>
                  <a:pt x="454025" y="994918"/>
                  <a:pt x="435737" y="974852"/>
                </a:cubicBezTo>
                <a:cubicBezTo>
                  <a:pt x="434975" y="995299"/>
                  <a:pt x="396367" y="966343"/>
                  <a:pt x="381635" y="982980"/>
                </a:cubicBezTo>
                <a:cubicBezTo>
                  <a:pt x="385445" y="998601"/>
                  <a:pt x="400685" y="994537"/>
                  <a:pt x="404495" y="1010031"/>
                </a:cubicBezTo>
                <a:cubicBezTo>
                  <a:pt x="415671" y="1010031"/>
                  <a:pt x="421005" y="999871"/>
                  <a:pt x="432943" y="1001522"/>
                </a:cubicBezTo>
                <a:cubicBezTo>
                  <a:pt x="430784" y="994918"/>
                  <a:pt x="424688" y="994918"/>
                  <a:pt x="420243" y="992505"/>
                </a:cubicBezTo>
                <a:cubicBezTo>
                  <a:pt x="423418" y="980567"/>
                  <a:pt x="433705" y="992505"/>
                  <a:pt x="438277" y="992505"/>
                </a:cubicBezTo>
                <a:cubicBezTo>
                  <a:pt x="438277" y="996061"/>
                  <a:pt x="435610" y="996950"/>
                  <a:pt x="435610" y="1001395"/>
                </a:cubicBezTo>
                <a:cubicBezTo>
                  <a:pt x="445897" y="1005078"/>
                  <a:pt x="466090" y="1014095"/>
                  <a:pt x="468884" y="1015111"/>
                </a:cubicBezTo>
                <a:cubicBezTo>
                  <a:pt x="492633" y="1026922"/>
                  <a:pt x="473964" y="1014095"/>
                  <a:pt x="461137" y="1015111"/>
                </a:cubicBezTo>
                <a:cubicBezTo>
                  <a:pt x="424561" y="1018032"/>
                  <a:pt x="353695" y="1009650"/>
                  <a:pt x="314833" y="991235"/>
                </a:cubicBezTo>
                <a:cubicBezTo>
                  <a:pt x="310769" y="991235"/>
                  <a:pt x="304927" y="993267"/>
                  <a:pt x="304546" y="986663"/>
                </a:cubicBezTo>
                <a:lnTo>
                  <a:pt x="314833" y="986663"/>
                </a:lnTo>
                <a:cubicBezTo>
                  <a:pt x="323494" y="991317"/>
                  <a:pt x="333440" y="993012"/>
                  <a:pt x="343154" y="991489"/>
                </a:cubicBezTo>
                <a:cubicBezTo>
                  <a:pt x="347014" y="986397"/>
                  <a:pt x="348908" y="980084"/>
                  <a:pt x="348488" y="973709"/>
                </a:cubicBezTo>
                <a:cubicBezTo>
                  <a:pt x="344043" y="972058"/>
                  <a:pt x="343535" y="977138"/>
                  <a:pt x="343154" y="982472"/>
                </a:cubicBezTo>
                <a:cubicBezTo>
                  <a:pt x="341376" y="972439"/>
                  <a:pt x="332359" y="974471"/>
                  <a:pt x="327914" y="969010"/>
                </a:cubicBezTo>
                <a:cubicBezTo>
                  <a:pt x="321437" y="970788"/>
                  <a:pt x="330200" y="981710"/>
                  <a:pt x="335534" y="978027"/>
                </a:cubicBezTo>
                <a:cubicBezTo>
                  <a:pt x="334264" y="987933"/>
                  <a:pt x="322834" y="979678"/>
                  <a:pt x="317500" y="982218"/>
                </a:cubicBezTo>
                <a:cubicBezTo>
                  <a:pt x="324485" y="966089"/>
                  <a:pt x="308610" y="958469"/>
                  <a:pt x="297180" y="959739"/>
                </a:cubicBezTo>
                <a:cubicBezTo>
                  <a:pt x="301244" y="975233"/>
                  <a:pt x="308610" y="959739"/>
                  <a:pt x="314960" y="973328"/>
                </a:cubicBezTo>
                <a:cubicBezTo>
                  <a:pt x="297307" y="981329"/>
                  <a:pt x="268859" y="969772"/>
                  <a:pt x="258699" y="950468"/>
                </a:cubicBezTo>
                <a:cubicBezTo>
                  <a:pt x="248158" y="958596"/>
                  <a:pt x="244475" y="954532"/>
                  <a:pt x="227711" y="954532"/>
                </a:cubicBezTo>
                <a:cubicBezTo>
                  <a:pt x="230886" y="948690"/>
                  <a:pt x="228854" y="947547"/>
                  <a:pt x="227711" y="941070"/>
                </a:cubicBezTo>
                <a:cubicBezTo>
                  <a:pt x="209677" y="937895"/>
                  <a:pt x="199390" y="948309"/>
                  <a:pt x="181356" y="945134"/>
                </a:cubicBezTo>
                <a:cubicBezTo>
                  <a:pt x="183896" y="940562"/>
                  <a:pt x="186563" y="936117"/>
                  <a:pt x="189230" y="932434"/>
                </a:cubicBezTo>
                <a:cubicBezTo>
                  <a:pt x="186690" y="923671"/>
                  <a:pt x="178689" y="943483"/>
                  <a:pt x="168656" y="936625"/>
                </a:cubicBezTo>
                <a:cubicBezTo>
                  <a:pt x="187960" y="929513"/>
                  <a:pt x="155067" y="917956"/>
                  <a:pt x="155956" y="932053"/>
                </a:cubicBezTo>
                <a:cubicBezTo>
                  <a:pt x="148463" y="927989"/>
                  <a:pt x="153162" y="925322"/>
                  <a:pt x="153543" y="914146"/>
                </a:cubicBezTo>
                <a:cubicBezTo>
                  <a:pt x="146431" y="933577"/>
                  <a:pt x="127381" y="916559"/>
                  <a:pt x="115443" y="918083"/>
                </a:cubicBezTo>
                <a:cubicBezTo>
                  <a:pt x="114808" y="920623"/>
                  <a:pt x="119380" y="923925"/>
                  <a:pt x="120523" y="922655"/>
                </a:cubicBezTo>
                <a:cubicBezTo>
                  <a:pt x="96520" y="948055"/>
                  <a:pt x="77216" y="894588"/>
                  <a:pt x="69723" y="873125"/>
                </a:cubicBezTo>
                <a:cubicBezTo>
                  <a:pt x="77597" y="869950"/>
                  <a:pt x="78994" y="877697"/>
                  <a:pt x="85090" y="877824"/>
                </a:cubicBezTo>
                <a:cubicBezTo>
                  <a:pt x="82296" y="869315"/>
                  <a:pt x="82296" y="856234"/>
                  <a:pt x="72390" y="859790"/>
                </a:cubicBezTo>
                <a:cubicBezTo>
                  <a:pt x="73787" y="835152"/>
                  <a:pt x="76835" y="827024"/>
                  <a:pt x="62611" y="823976"/>
                </a:cubicBezTo>
                <a:cubicBezTo>
                  <a:pt x="61214" y="817626"/>
                  <a:pt x="72771" y="813308"/>
                  <a:pt x="65278" y="810641"/>
                </a:cubicBezTo>
                <a:cubicBezTo>
                  <a:pt x="66929" y="797941"/>
                  <a:pt x="69215" y="817626"/>
                  <a:pt x="72898" y="815213"/>
                </a:cubicBezTo>
                <a:cubicBezTo>
                  <a:pt x="72898" y="810006"/>
                  <a:pt x="73660" y="807339"/>
                  <a:pt x="75565" y="806323"/>
                </a:cubicBezTo>
                <a:cubicBezTo>
                  <a:pt x="73406" y="795528"/>
                  <a:pt x="61341" y="801370"/>
                  <a:pt x="62865" y="783971"/>
                </a:cubicBezTo>
                <a:lnTo>
                  <a:pt x="73152" y="783971"/>
                </a:lnTo>
                <a:cubicBezTo>
                  <a:pt x="60445" y="769976"/>
                  <a:pt x="45873" y="757797"/>
                  <a:pt x="29845" y="747776"/>
                </a:cubicBezTo>
                <a:cubicBezTo>
                  <a:pt x="45085" y="750570"/>
                  <a:pt x="69596" y="762254"/>
                  <a:pt x="86360" y="757428"/>
                </a:cubicBezTo>
                <a:cubicBezTo>
                  <a:pt x="86995" y="749681"/>
                  <a:pt x="82042" y="745744"/>
                  <a:pt x="86360" y="743966"/>
                </a:cubicBezTo>
                <a:cubicBezTo>
                  <a:pt x="86360" y="732663"/>
                  <a:pt x="77851" y="735076"/>
                  <a:pt x="70993" y="734822"/>
                </a:cubicBezTo>
                <a:cubicBezTo>
                  <a:pt x="72263" y="718947"/>
                  <a:pt x="84582" y="722122"/>
                  <a:pt x="94361" y="722122"/>
                </a:cubicBezTo>
                <a:cubicBezTo>
                  <a:pt x="80010" y="714248"/>
                  <a:pt x="81026" y="712470"/>
                  <a:pt x="99568" y="713232"/>
                </a:cubicBezTo>
                <a:cubicBezTo>
                  <a:pt x="92710" y="702945"/>
                  <a:pt x="95377" y="688975"/>
                  <a:pt x="74168" y="699516"/>
                </a:cubicBezTo>
                <a:cubicBezTo>
                  <a:pt x="80518" y="686816"/>
                  <a:pt x="80137" y="689102"/>
                  <a:pt x="89662" y="686816"/>
                </a:cubicBezTo>
                <a:cubicBezTo>
                  <a:pt x="75565" y="673354"/>
                  <a:pt x="69596" y="680212"/>
                  <a:pt x="61595" y="668528"/>
                </a:cubicBezTo>
                <a:cubicBezTo>
                  <a:pt x="62357" y="669671"/>
                  <a:pt x="73279" y="649986"/>
                  <a:pt x="59182" y="655828"/>
                </a:cubicBezTo>
                <a:cubicBezTo>
                  <a:pt x="61976" y="643128"/>
                  <a:pt x="70104" y="657225"/>
                  <a:pt x="74676" y="655828"/>
                </a:cubicBezTo>
                <a:cubicBezTo>
                  <a:pt x="69342" y="644398"/>
                  <a:pt x="58293" y="643128"/>
                  <a:pt x="59563" y="620014"/>
                </a:cubicBezTo>
                <a:cubicBezTo>
                  <a:pt x="63373" y="622300"/>
                  <a:pt x="66040" y="626618"/>
                  <a:pt x="69723" y="629031"/>
                </a:cubicBezTo>
                <a:cubicBezTo>
                  <a:pt x="76835" y="625094"/>
                  <a:pt x="64516" y="618236"/>
                  <a:pt x="62230" y="615569"/>
                </a:cubicBezTo>
                <a:cubicBezTo>
                  <a:pt x="63373" y="605663"/>
                  <a:pt x="74930" y="613918"/>
                  <a:pt x="80264" y="611378"/>
                </a:cubicBezTo>
                <a:cubicBezTo>
                  <a:pt x="77470" y="605790"/>
                  <a:pt x="78105" y="602107"/>
                  <a:pt x="82931" y="602361"/>
                </a:cubicBezTo>
                <a:cubicBezTo>
                  <a:pt x="76200" y="594741"/>
                  <a:pt x="67564" y="587629"/>
                  <a:pt x="59944" y="593344"/>
                </a:cubicBezTo>
                <a:cubicBezTo>
                  <a:pt x="56642" y="586232"/>
                  <a:pt x="81788" y="581787"/>
                  <a:pt x="83058" y="593344"/>
                </a:cubicBezTo>
                <a:cubicBezTo>
                  <a:pt x="86995" y="578866"/>
                  <a:pt x="88138" y="580644"/>
                  <a:pt x="98552" y="584581"/>
                </a:cubicBezTo>
                <a:cubicBezTo>
                  <a:pt x="92214" y="568147"/>
                  <a:pt x="79335" y="555083"/>
                  <a:pt x="62992" y="548513"/>
                </a:cubicBezTo>
                <a:cubicBezTo>
                  <a:pt x="70485" y="538988"/>
                  <a:pt x="84582" y="555498"/>
                  <a:pt x="96393" y="553339"/>
                </a:cubicBezTo>
                <a:cubicBezTo>
                  <a:pt x="88043" y="544537"/>
                  <a:pt x="77397" y="538246"/>
                  <a:pt x="65659" y="535178"/>
                </a:cubicBezTo>
                <a:cubicBezTo>
                  <a:pt x="70358" y="522478"/>
                  <a:pt x="79375" y="537972"/>
                  <a:pt x="86233" y="535178"/>
                </a:cubicBezTo>
                <a:cubicBezTo>
                  <a:pt x="75438" y="522478"/>
                  <a:pt x="59055" y="519938"/>
                  <a:pt x="45339" y="512445"/>
                </a:cubicBezTo>
                <a:cubicBezTo>
                  <a:pt x="68961" y="506222"/>
                  <a:pt x="93472" y="535940"/>
                  <a:pt x="127508" y="526669"/>
                </a:cubicBezTo>
                <a:cubicBezTo>
                  <a:pt x="89916" y="502285"/>
                  <a:pt x="46736" y="490601"/>
                  <a:pt x="10922" y="466725"/>
                </a:cubicBezTo>
                <a:cubicBezTo>
                  <a:pt x="27940" y="458343"/>
                  <a:pt x="44831" y="488061"/>
                  <a:pt x="69850" y="480822"/>
                </a:cubicBezTo>
                <a:cubicBezTo>
                  <a:pt x="57150" y="470535"/>
                  <a:pt x="68834" y="470535"/>
                  <a:pt x="77724" y="476504"/>
                </a:cubicBezTo>
                <a:cubicBezTo>
                  <a:pt x="76568" y="470582"/>
                  <a:pt x="71007" y="466578"/>
                  <a:pt x="65024" y="467360"/>
                </a:cubicBezTo>
                <a:cubicBezTo>
                  <a:pt x="65786" y="455549"/>
                  <a:pt x="70485" y="452755"/>
                  <a:pt x="60071" y="453898"/>
                </a:cubicBezTo>
                <a:cubicBezTo>
                  <a:pt x="68707" y="442341"/>
                  <a:pt x="81915" y="460502"/>
                  <a:pt x="96012" y="453898"/>
                </a:cubicBezTo>
                <a:cubicBezTo>
                  <a:pt x="96012" y="445643"/>
                  <a:pt x="87376" y="450977"/>
                  <a:pt x="85852" y="444881"/>
                </a:cubicBezTo>
                <a:cubicBezTo>
                  <a:pt x="92456" y="441452"/>
                  <a:pt x="95758" y="432181"/>
                  <a:pt x="104013" y="432181"/>
                </a:cubicBezTo>
                <a:cubicBezTo>
                  <a:pt x="104013" y="422402"/>
                  <a:pt x="97663" y="422529"/>
                  <a:pt x="91313" y="423037"/>
                </a:cubicBezTo>
                <a:cubicBezTo>
                  <a:pt x="88519" y="410337"/>
                  <a:pt x="108712" y="426085"/>
                  <a:pt x="116713" y="423037"/>
                </a:cubicBezTo>
                <a:cubicBezTo>
                  <a:pt x="110236" y="411099"/>
                  <a:pt x="91313" y="411353"/>
                  <a:pt x="85979" y="409448"/>
                </a:cubicBezTo>
                <a:cubicBezTo>
                  <a:pt x="91567" y="390779"/>
                  <a:pt x="106553" y="411099"/>
                  <a:pt x="116967" y="400939"/>
                </a:cubicBezTo>
                <a:cubicBezTo>
                  <a:pt x="110871" y="386080"/>
                  <a:pt x="95377" y="386461"/>
                  <a:pt x="88900" y="383159"/>
                </a:cubicBezTo>
                <a:cubicBezTo>
                  <a:pt x="95885" y="361569"/>
                  <a:pt x="116459" y="387858"/>
                  <a:pt x="132715" y="379222"/>
                </a:cubicBezTo>
                <a:cubicBezTo>
                  <a:pt x="130937" y="363220"/>
                  <a:pt x="109982" y="379222"/>
                  <a:pt x="112268" y="356743"/>
                </a:cubicBezTo>
                <a:cubicBezTo>
                  <a:pt x="120650" y="357759"/>
                  <a:pt x="123317" y="348869"/>
                  <a:pt x="132969" y="352425"/>
                </a:cubicBezTo>
                <a:cubicBezTo>
                  <a:pt x="124206" y="336677"/>
                  <a:pt x="104013" y="339725"/>
                  <a:pt x="86741" y="338582"/>
                </a:cubicBezTo>
                <a:cubicBezTo>
                  <a:pt x="96647" y="319786"/>
                  <a:pt x="126873" y="337185"/>
                  <a:pt x="140970" y="325882"/>
                </a:cubicBezTo>
                <a:cubicBezTo>
                  <a:pt x="135763" y="313182"/>
                  <a:pt x="122936" y="312420"/>
                  <a:pt x="112903" y="307721"/>
                </a:cubicBezTo>
                <a:cubicBezTo>
                  <a:pt x="112903" y="302514"/>
                  <a:pt x="117602" y="304038"/>
                  <a:pt x="120650" y="303403"/>
                </a:cubicBezTo>
                <a:cubicBezTo>
                  <a:pt x="119634" y="293370"/>
                  <a:pt x="107950" y="301371"/>
                  <a:pt x="102743" y="298704"/>
                </a:cubicBezTo>
                <a:cubicBezTo>
                  <a:pt x="105918" y="286004"/>
                  <a:pt x="118618" y="290576"/>
                  <a:pt x="128143" y="290068"/>
                </a:cubicBezTo>
                <a:cubicBezTo>
                  <a:pt x="117602" y="278384"/>
                  <a:pt x="132080" y="280924"/>
                  <a:pt x="133477" y="276733"/>
                </a:cubicBezTo>
                <a:cubicBezTo>
                  <a:pt x="125349" y="266954"/>
                  <a:pt x="109982" y="269748"/>
                  <a:pt x="100076" y="263017"/>
                </a:cubicBezTo>
                <a:cubicBezTo>
                  <a:pt x="100076" y="253365"/>
                  <a:pt x="109347" y="261112"/>
                  <a:pt x="112776" y="258699"/>
                </a:cubicBezTo>
                <a:cubicBezTo>
                  <a:pt x="109269" y="252245"/>
                  <a:pt x="102154" y="248611"/>
                  <a:pt x="94869" y="249555"/>
                </a:cubicBezTo>
                <a:cubicBezTo>
                  <a:pt x="106680" y="235839"/>
                  <a:pt x="124206" y="236855"/>
                  <a:pt x="143891" y="241300"/>
                </a:cubicBezTo>
                <a:cubicBezTo>
                  <a:pt x="141097" y="224155"/>
                  <a:pt x="125222" y="228600"/>
                  <a:pt x="118491" y="218694"/>
                </a:cubicBezTo>
                <a:cubicBezTo>
                  <a:pt x="118491" y="209042"/>
                  <a:pt x="127635" y="216789"/>
                  <a:pt x="131191" y="214376"/>
                </a:cubicBezTo>
                <a:cubicBezTo>
                  <a:pt x="115189" y="226441"/>
                  <a:pt x="159512" y="229997"/>
                  <a:pt x="159512" y="214376"/>
                </a:cubicBezTo>
                <a:cubicBezTo>
                  <a:pt x="146812" y="203962"/>
                  <a:pt x="122682" y="212471"/>
                  <a:pt x="105537" y="209423"/>
                </a:cubicBezTo>
                <a:cubicBezTo>
                  <a:pt x="102235" y="210693"/>
                  <a:pt x="101600" y="205359"/>
                  <a:pt x="98679" y="205359"/>
                </a:cubicBezTo>
                <a:cubicBezTo>
                  <a:pt x="63373" y="204470"/>
                  <a:pt x="85979" y="202565"/>
                  <a:pt x="104013" y="196469"/>
                </a:cubicBezTo>
                <a:cubicBezTo>
                  <a:pt x="91313" y="185293"/>
                  <a:pt x="73533" y="183769"/>
                  <a:pt x="57785" y="178181"/>
                </a:cubicBezTo>
                <a:cubicBezTo>
                  <a:pt x="75946" y="164846"/>
                  <a:pt x="127254" y="171323"/>
                  <a:pt x="160909" y="170434"/>
                </a:cubicBezTo>
                <a:cubicBezTo>
                  <a:pt x="157861" y="184277"/>
                  <a:pt x="158115" y="184658"/>
                  <a:pt x="168402" y="183896"/>
                </a:cubicBezTo>
                <a:cubicBezTo>
                  <a:pt x="164719" y="193929"/>
                  <a:pt x="150495" y="185293"/>
                  <a:pt x="143002" y="187960"/>
                </a:cubicBezTo>
                <a:cubicBezTo>
                  <a:pt x="156845" y="193802"/>
                  <a:pt x="185039" y="207137"/>
                  <a:pt x="193802" y="193040"/>
                </a:cubicBezTo>
                <a:cubicBezTo>
                  <a:pt x="185928" y="191770"/>
                  <a:pt x="188849" y="172212"/>
                  <a:pt x="178562" y="175006"/>
                </a:cubicBezTo>
                <a:cubicBezTo>
                  <a:pt x="187452" y="179832"/>
                  <a:pt x="187452" y="153543"/>
                  <a:pt x="183896" y="162306"/>
                </a:cubicBezTo>
                <a:cubicBezTo>
                  <a:pt x="187579" y="153670"/>
                  <a:pt x="197485" y="158496"/>
                  <a:pt x="191897" y="140081"/>
                </a:cubicBezTo>
                <a:cubicBezTo>
                  <a:pt x="226314" y="135255"/>
                  <a:pt x="271907" y="93599"/>
                  <a:pt x="299974" y="132334"/>
                </a:cubicBezTo>
                <a:cubicBezTo>
                  <a:pt x="281488" y="127871"/>
                  <a:pt x="262439" y="126202"/>
                  <a:pt x="243459" y="127381"/>
                </a:cubicBezTo>
                <a:cubicBezTo>
                  <a:pt x="270764" y="140081"/>
                  <a:pt x="287655" y="136144"/>
                  <a:pt x="318008" y="137033"/>
                </a:cubicBezTo>
                <a:cubicBezTo>
                  <a:pt x="318008" y="124333"/>
                  <a:pt x="298831" y="143129"/>
                  <a:pt x="302641" y="123571"/>
                </a:cubicBezTo>
                <a:cubicBezTo>
                  <a:pt x="339598" y="140081"/>
                  <a:pt x="348615" y="131572"/>
                  <a:pt x="392557" y="137922"/>
                </a:cubicBezTo>
                <a:cubicBezTo>
                  <a:pt x="386588" y="123063"/>
                  <a:pt x="376174" y="115951"/>
                  <a:pt x="377698" y="88773"/>
                </a:cubicBezTo>
                <a:cubicBezTo>
                  <a:pt x="343535" y="87249"/>
                  <a:pt x="311785" y="77978"/>
                  <a:pt x="284988" y="96520"/>
                </a:cubicBezTo>
                <a:cubicBezTo>
                  <a:pt x="367030" y="60452"/>
                  <a:pt x="474599" y="82423"/>
                  <a:pt x="557784" y="86233"/>
                </a:cubicBezTo>
                <a:cubicBezTo>
                  <a:pt x="510667" y="78613"/>
                  <a:pt x="465582" y="97282"/>
                  <a:pt x="426593" y="89281"/>
                </a:cubicBezTo>
                <a:cubicBezTo>
                  <a:pt x="432562" y="104267"/>
                  <a:pt x="434721" y="98552"/>
                  <a:pt x="446913" y="102870"/>
                </a:cubicBezTo>
                <a:cubicBezTo>
                  <a:pt x="440309" y="114427"/>
                  <a:pt x="434213" y="107823"/>
                  <a:pt x="421513" y="111506"/>
                </a:cubicBezTo>
                <a:cubicBezTo>
                  <a:pt x="435864" y="97536"/>
                  <a:pt x="380873" y="101092"/>
                  <a:pt x="421513" y="98806"/>
                </a:cubicBezTo>
                <a:cubicBezTo>
                  <a:pt x="410755" y="92132"/>
                  <a:pt x="398216" y="88897"/>
                  <a:pt x="385572" y="89535"/>
                </a:cubicBezTo>
                <a:cubicBezTo>
                  <a:pt x="383667" y="104267"/>
                  <a:pt x="389763" y="105791"/>
                  <a:pt x="395732" y="107315"/>
                </a:cubicBezTo>
                <a:cubicBezTo>
                  <a:pt x="395732" y="112522"/>
                  <a:pt x="391033" y="111125"/>
                  <a:pt x="387985" y="111760"/>
                </a:cubicBezTo>
                <a:cubicBezTo>
                  <a:pt x="410083" y="141605"/>
                  <a:pt x="431165" y="127127"/>
                  <a:pt x="464947" y="125984"/>
                </a:cubicBezTo>
                <a:cubicBezTo>
                  <a:pt x="463423" y="135255"/>
                  <a:pt x="460883" y="135382"/>
                  <a:pt x="457200" y="130302"/>
                </a:cubicBezTo>
                <a:cubicBezTo>
                  <a:pt x="482600" y="152527"/>
                  <a:pt x="535305" y="144653"/>
                  <a:pt x="570484" y="127127"/>
                </a:cubicBezTo>
                <a:cubicBezTo>
                  <a:pt x="561975" y="135763"/>
                  <a:pt x="577977" y="143256"/>
                  <a:pt x="575691" y="127127"/>
                </a:cubicBezTo>
                <a:cubicBezTo>
                  <a:pt x="581279" y="132207"/>
                  <a:pt x="589788" y="132334"/>
                  <a:pt x="590804" y="145034"/>
                </a:cubicBezTo>
                <a:cubicBezTo>
                  <a:pt x="587629" y="138938"/>
                  <a:pt x="579755" y="140589"/>
                  <a:pt x="572897" y="140462"/>
                </a:cubicBezTo>
                <a:cubicBezTo>
                  <a:pt x="595249" y="157099"/>
                  <a:pt x="653542" y="135128"/>
                  <a:pt x="662686" y="168148"/>
                </a:cubicBezTo>
                <a:cubicBezTo>
                  <a:pt x="692023" y="165735"/>
                  <a:pt x="730504" y="174498"/>
                  <a:pt x="760349" y="173736"/>
                </a:cubicBezTo>
                <a:cubicBezTo>
                  <a:pt x="762508" y="173736"/>
                  <a:pt x="762889" y="164846"/>
                  <a:pt x="763016" y="164846"/>
                </a:cubicBezTo>
                <a:cubicBezTo>
                  <a:pt x="779272" y="167005"/>
                  <a:pt x="790702" y="195199"/>
                  <a:pt x="804164" y="169799"/>
                </a:cubicBezTo>
                <a:cubicBezTo>
                  <a:pt x="800989" y="175514"/>
                  <a:pt x="803021" y="176784"/>
                  <a:pt x="804164" y="182499"/>
                </a:cubicBezTo>
                <a:cubicBezTo>
                  <a:pt x="828548" y="177165"/>
                  <a:pt x="854964" y="182499"/>
                  <a:pt x="866013" y="174371"/>
                </a:cubicBezTo>
                <a:cubicBezTo>
                  <a:pt x="846582" y="202311"/>
                  <a:pt x="796163" y="173482"/>
                  <a:pt x="767969" y="195580"/>
                </a:cubicBezTo>
                <a:cubicBezTo>
                  <a:pt x="771906" y="208280"/>
                  <a:pt x="763397" y="214376"/>
                  <a:pt x="775462" y="213487"/>
                </a:cubicBezTo>
                <a:cubicBezTo>
                  <a:pt x="773049" y="221234"/>
                  <a:pt x="765937" y="220599"/>
                  <a:pt x="765048" y="231140"/>
                </a:cubicBezTo>
                <a:cubicBezTo>
                  <a:pt x="805434" y="235839"/>
                  <a:pt x="837057" y="255270"/>
                  <a:pt x="877951" y="259080"/>
                </a:cubicBezTo>
                <a:cubicBezTo>
                  <a:pt x="862711" y="239014"/>
                  <a:pt x="881888" y="260731"/>
                  <a:pt x="890651" y="246380"/>
                </a:cubicBezTo>
                <a:cubicBezTo>
                  <a:pt x="892048" y="267208"/>
                  <a:pt x="905129" y="261366"/>
                  <a:pt x="913638" y="260096"/>
                </a:cubicBezTo>
                <a:cubicBezTo>
                  <a:pt x="900938" y="293243"/>
                  <a:pt x="939038" y="289179"/>
                  <a:pt x="954659" y="278257"/>
                </a:cubicBezTo>
                <a:cubicBezTo>
                  <a:pt x="938022" y="300101"/>
                  <a:pt x="965454" y="273685"/>
                  <a:pt x="967359" y="278257"/>
                </a:cubicBezTo>
                <a:cubicBezTo>
                  <a:pt x="965581" y="267716"/>
                  <a:pt x="975487" y="266319"/>
                  <a:pt x="975487" y="247015"/>
                </a:cubicBezTo>
                <a:cubicBezTo>
                  <a:pt x="980059" y="255397"/>
                  <a:pt x="988187" y="257429"/>
                  <a:pt x="995807" y="260731"/>
                </a:cubicBezTo>
                <a:cubicBezTo>
                  <a:pt x="991997" y="280670"/>
                  <a:pt x="985012" y="267843"/>
                  <a:pt x="972566" y="269367"/>
                </a:cubicBezTo>
                <a:lnTo>
                  <a:pt x="972566" y="281559"/>
                </a:lnTo>
                <a:cubicBezTo>
                  <a:pt x="1003427" y="288290"/>
                  <a:pt x="1028954" y="278765"/>
                  <a:pt x="1062736" y="278130"/>
                </a:cubicBezTo>
                <a:cubicBezTo>
                  <a:pt x="1041067" y="271564"/>
                  <a:pt x="1018230" y="269788"/>
                  <a:pt x="995807" y="272923"/>
                </a:cubicBezTo>
                <a:cubicBezTo>
                  <a:pt x="1013333" y="239903"/>
                  <a:pt x="1032510" y="279527"/>
                  <a:pt x="1055243" y="251333"/>
                </a:cubicBezTo>
                <a:cubicBezTo>
                  <a:pt x="1055243" y="254889"/>
                  <a:pt x="1052703" y="255778"/>
                  <a:pt x="1052576" y="260223"/>
                </a:cubicBezTo>
                <a:cubicBezTo>
                  <a:pt x="1084072" y="255270"/>
                  <a:pt x="1115060" y="266319"/>
                  <a:pt x="1147953" y="247523"/>
                </a:cubicBezTo>
                <a:cubicBezTo>
                  <a:pt x="1165352" y="267716"/>
                  <a:pt x="1175893" y="247523"/>
                  <a:pt x="1194308" y="248158"/>
                </a:cubicBezTo>
                <a:cubicBezTo>
                  <a:pt x="1176274" y="235458"/>
                  <a:pt x="1148334" y="248158"/>
                  <a:pt x="1127379" y="242951"/>
                </a:cubicBezTo>
                <a:cubicBezTo>
                  <a:pt x="1124331" y="240411"/>
                  <a:pt x="1129538" y="225806"/>
                  <a:pt x="1117219" y="229489"/>
                </a:cubicBezTo>
                <a:cubicBezTo>
                  <a:pt x="1131951" y="245745"/>
                  <a:pt x="1104519" y="231394"/>
                  <a:pt x="1101725" y="242189"/>
                </a:cubicBezTo>
                <a:cubicBezTo>
                  <a:pt x="1094232" y="229489"/>
                  <a:pt x="1096264" y="240411"/>
                  <a:pt x="1091692" y="219837"/>
                </a:cubicBezTo>
                <a:cubicBezTo>
                  <a:pt x="1102868" y="219075"/>
                  <a:pt x="1104392" y="234315"/>
                  <a:pt x="1114679" y="224536"/>
                </a:cubicBezTo>
                <a:cubicBezTo>
                  <a:pt x="1113663" y="220472"/>
                  <a:pt x="1112520" y="216535"/>
                  <a:pt x="1109726" y="215519"/>
                </a:cubicBezTo>
                <a:cubicBezTo>
                  <a:pt x="1124077" y="208407"/>
                  <a:pt x="1157351" y="222123"/>
                  <a:pt x="1174115" y="207391"/>
                </a:cubicBezTo>
                <a:cubicBezTo>
                  <a:pt x="1174115" y="205105"/>
                  <a:pt x="1159637" y="202565"/>
                  <a:pt x="1171702" y="198374"/>
                </a:cubicBezTo>
                <a:cubicBezTo>
                  <a:pt x="1171702" y="188722"/>
                  <a:pt x="1162558" y="196342"/>
                  <a:pt x="1159002" y="193802"/>
                </a:cubicBezTo>
                <a:cubicBezTo>
                  <a:pt x="1170432" y="205359"/>
                  <a:pt x="1154938" y="202565"/>
                  <a:pt x="1146302" y="202565"/>
                </a:cubicBezTo>
                <a:cubicBezTo>
                  <a:pt x="1141984" y="195453"/>
                  <a:pt x="1149858" y="182118"/>
                  <a:pt x="1138809" y="180213"/>
                </a:cubicBezTo>
                <a:cubicBezTo>
                  <a:pt x="1147064" y="165100"/>
                  <a:pt x="1147445" y="200279"/>
                  <a:pt x="1161796" y="189357"/>
                </a:cubicBezTo>
                <a:cubicBezTo>
                  <a:pt x="1164590" y="174498"/>
                  <a:pt x="1153922" y="182372"/>
                  <a:pt x="1149096" y="180340"/>
                </a:cubicBezTo>
                <a:cubicBezTo>
                  <a:pt x="1157605" y="164846"/>
                  <a:pt x="1166749" y="185166"/>
                  <a:pt x="1172083" y="189484"/>
                </a:cubicBezTo>
                <a:cubicBezTo>
                  <a:pt x="1176020" y="187579"/>
                  <a:pt x="1171194" y="183769"/>
                  <a:pt x="1172083" y="176149"/>
                </a:cubicBezTo>
                <a:cubicBezTo>
                  <a:pt x="1187069" y="185674"/>
                  <a:pt x="1192657" y="174879"/>
                  <a:pt x="1220978" y="181102"/>
                </a:cubicBezTo>
                <a:cubicBezTo>
                  <a:pt x="1218438" y="196088"/>
                  <a:pt x="1216152" y="183261"/>
                  <a:pt x="1208278" y="185420"/>
                </a:cubicBezTo>
                <a:cubicBezTo>
                  <a:pt x="1210056" y="209042"/>
                  <a:pt x="1229233" y="187706"/>
                  <a:pt x="1244219" y="194691"/>
                </a:cubicBezTo>
                <a:cubicBezTo>
                  <a:pt x="1243224" y="199103"/>
                  <a:pt x="1239746" y="202530"/>
                  <a:pt x="1235319" y="203459"/>
                </a:cubicBezTo>
                <a:cubicBezTo>
                  <a:pt x="1230892" y="204388"/>
                  <a:pt x="1226330" y="202649"/>
                  <a:pt x="1223645" y="199009"/>
                </a:cubicBezTo>
                <a:cubicBezTo>
                  <a:pt x="1220978" y="214249"/>
                  <a:pt x="1257681" y="205867"/>
                  <a:pt x="1236345" y="212471"/>
                </a:cubicBezTo>
                <a:cubicBezTo>
                  <a:pt x="1253363" y="230505"/>
                  <a:pt x="1261745" y="193421"/>
                  <a:pt x="1280160" y="199771"/>
                </a:cubicBezTo>
                <a:cubicBezTo>
                  <a:pt x="1280160" y="191516"/>
                  <a:pt x="1271524" y="196850"/>
                  <a:pt x="1270000" y="190754"/>
                </a:cubicBezTo>
                <a:cubicBezTo>
                  <a:pt x="1286129" y="194564"/>
                  <a:pt x="1319657" y="184023"/>
                  <a:pt x="1334389" y="186944"/>
                </a:cubicBezTo>
                <a:cubicBezTo>
                  <a:pt x="1334389" y="191389"/>
                  <a:pt x="1331214" y="190500"/>
                  <a:pt x="1329182" y="191389"/>
                </a:cubicBezTo>
                <a:cubicBezTo>
                  <a:pt x="1361821" y="198247"/>
                  <a:pt x="1406144" y="206121"/>
                  <a:pt x="1424432" y="187960"/>
                </a:cubicBezTo>
                <a:cubicBezTo>
                  <a:pt x="1441196" y="205105"/>
                  <a:pt x="1475232" y="196469"/>
                  <a:pt x="1491234" y="193167"/>
                </a:cubicBezTo>
                <a:cubicBezTo>
                  <a:pt x="1488948" y="189865"/>
                  <a:pt x="1480947" y="193167"/>
                  <a:pt x="1473327" y="188468"/>
                </a:cubicBezTo>
                <a:cubicBezTo>
                  <a:pt x="1482852" y="170434"/>
                  <a:pt x="1505204" y="194564"/>
                  <a:pt x="1519682" y="180213"/>
                </a:cubicBezTo>
                <a:cubicBezTo>
                  <a:pt x="1518793" y="171577"/>
                  <a:pt x="1509776" y="176530"/>
                  <a:pt x="1512189" y="162179"/>
                </a:cubicBezTo>
                <a:cubicBezTo>
                  <a:pt x="1514221" y="165354"/>
                  <a:pt x="1519174" y="169291"/>
                  <a:pt x="1519936" y="162179"/>
                </a:cubicBezTo>
                <a:cubicBezTo>
                  <a:pt x="1525270" y="163449"/>
                  <a:pt x="1516126" y="173990"/>
                  <a:pt x="1522349" y="180086"/>
                </a:cubicBezTo>
                <a:cubicBezTo>
                  <a:pt x="1551305" y="188468"/>
                  <a:pt x="1537208" y="173355"/>
                  <a:pt x="1555877" y="171577"/>
                </a:cubicBezTo>
                <a:cubicBezTo>
                  <a:pt x="1523873" y="153035"/>
                  <a:pt x="1467866" y="146177"/>
                  <a:pt x="1417066" y="156591"/>
                </a:cubicBezTo>
                <a:cubicBezTo>
                  <a:pt x="1417066" y="160909"/>
                  <a:pt x="1420241" y="160147"/>
                  <a:pt x="1422146" y="161036"/>
                </a:cubicBezTo>
                <a:cubicBezTo>
                  <a:pt x="1429258" y="170815"/>
                  <a:pt x="1406652" y="162560"/>
                  <a:pt x="1417066" y="152146"/>
                </a:cubicBezTo>
                <a:cubicBezTo>
                  <a:pt x="1415034" y="155194"/>
                  <a:pt x="1409954" y="159004"/>
                  <a:pt x="1409446" y="152146"/>
                </a:cubicBezTo>
                <a:cubicBezTo>
                  <a:pt x="1406144" y="153289"/>
                  <a:pt x="1406652" y="161036"/>
                  <a:pt x="1409446" y="161036"/>
                </a:cubicBezTo>
                <a:cubicBezTo>
                  <a:pt x="1381506" y="157734"/>
                  <a:pt x="1368425" y="168910"/>
                  <a:pt x="1350264" y="160401"/>
                </a:cubicBezTo>
                <a:cubicBezTo>
                  <a:pt x="1350264" y="150622"/>
                  <a:pt x="1361186" y="158750"/>
                  <a:pt x="1365758" y="156083"/>
                </a:cubicBezTo>
                <a:cubicBezTo>
                  <a:pt x="1358039" y="149249"/>
                  <a:pt x="1347824" y="145936"/>
                  <a:pt x="1337564" y="146939"/>
                </a:cubicBezTo>
                <a:cubicBezTo>
                  <a:pt x="1389380" y="133096"/>
                  <a:pt x="1440180" y="148971"/>
                  <a:pt x="1489964" y="130810"/>
                </a:cubicBezTo>
                <a:cubicBezTo>
                  <a:pt x="1604264" y="118110"/>
                  <a:pt x="1736725" y="160528"/>
                  <a:pt x="1844929" y="134874"/>
                </a:cubicBezTo>
                <a:cubicBezTo>
                  <a:pt x="1788541" y="108458"/>
                  <a:pt x="1861058" y="130937"/>
                  <a:pt x="1883664" y="130810"/>
                </a:cubicBezTo>
                <a:cubicBezTo>
                  <a:pt x="1866138" y="120142"/>
                  <a:pt x="1836928" y="109347"/>
                  <a:pt x="1868424" y="112776"/>
                </a:cubicBezTo>
                <a:cubicBezTo>
                  <a:pt x="1874266" y="113411"/>
                  <a:pt x="1877441" y="120269"/>
                  <a:pt x="1888871" y="117475"/>
                </a:cubicBezTo>
                <a:cubicBezTo>
                  <a:pt x="1883537" y="107188"/>
                  <a:pt x="1876171" y="107950"/>
                  <a:pt x="1878838" y="95123"/>
                </a:cubicBezTo>
                <a:cubicBezTo>
                  <a:pt x="1869313" y="106426"/>
                  <a:pt x="1860296" y="102743"/>
                  <a:pt x="1850517" y="95123"/>
                </a:cubicBezTo>
                <a:cubicBezTo>
                  <a:pt x="1854708" y="72517"/>
                  <a:pt x="1881124" y="76454"/>
                  <a:pt x="1874139" y="59690"/>
                </a:cubicBezTo>
                <a:cubicBezTo>
                  <a:pt x="1886839" y="57404"/>
                  <a:pt x="1875790" y="76454"/>
                  <a:pt x="1891919" y="73279"/>
                </a:cubicBezTo>
                <a:cubicBezTo>
                  <a:pt x="1894967" y="72517"/>
                  <a:pt x="1894205" y="65151"/>
                  <a:pt x="1894713" y="60579"/>
                </a:cubicBezTo>
                <a:cubicBezTo>
                  <a:pt x="1900301" y="90170"/>
                  <a:pt x="1905127" y="58166"/>
                  <a:pt x="1917954" y="51943"/>
                </a:cubicBezTo>
                <a:cubicBezTo>
                  <a:pt x="1940052" y="40259"/>
                  <a:pt x="1982216" y="71882"/>
                  <a:pt x="1996948" y="43561"/>
                </a:cubicBezTo>
                <a:close/>
                <a:moveTo>
                  <a:pt x="1369187" y="949706"/>
                </a:moveTo>
                <a:cubicBezTo>
                  <a:pt x="1384681" y="933958"/>
                  <a:pt x="1405636" y="966089"/>
                  <a:pt x="1420749" y="941197"/>
                </a:cubicBezTo>
                <a:cubicBezTo>
                  <a:pt x="1412113" y="933704"/>
                  <a:pt x="1404874" y="950976"/>
                  <a:pt x="1405509" y="927735"/>
                </a:cubicBezTo>
                <a:cubicBezTo>
                  <a:pt x="1401191" y="934212"/>
                  <a:pt x="1374013" y="948436"/>
                  <a:pt x="1387475" y="932053"/>
                </a:cubicBezTo>
                <a:cubicBezTo>
                  <a:pt x="1383030" y="938149"/>
                  <a:pt x="1363726" y="941070"/>
                  <a:pt x="1369187" y="949706"/>
                </a:cubicBezTo>
                <a:close/>
                <a:moveTo>
                  <a:pt x="1027938" y="860806"/>
                </a:moveTo>
                <a:cubicBezTo>
                  <a:pt x="985901" y="848995"/>
                  <a:pt x="1035812" y="880491"/>
                  <a:pt x="1038225" y="869823"/>
                </a:cubicBezTo>
                <a:cubicBezTo>
                  <a:pt x="1034404" y="867446"/>
                  <a:pt x="1030941" y="864538"/>
                  <a:pt x="1027938" y="861187"/>
                </a:cubicBezTo>
                <a:moveTo>
                  <a:pt x="767842" y="190119"/>
                </a:moveTo>
                <a:cubicBezTo>
                  <a:pt x="755142" y="188087"/>
                  <a:pt x="744093" y="190119"/>
                  <a:pt x="739394" y="202819"/>
                </a:cubicBezTo>
                <a:cubicBezTo>
                  <a:pt x="748538" y="201803"/>
                  <a:pt x="762889" y="214249"/>
                  <a:pt x="752094" y="198501"/>
                </a:cubicBezTo>
                <a:cubicBezTo>
                  <a:pt x="762762" y="197485"/>
                  <a:pt x="762381" y="203962"/>
                  <a:pt x="759587" y="216408"/>
                </a:cubicBezTo>
                <a:cubicBezTo>
                  <a:pt x="739267" y="230632"/>
                  <a:pt x="712216" y="210566"/>
                  <a:pt x="700278" y="233553"/>
                </a:cubicBezTo>
                <a:lnTo>
                  <a:pt x="677037" y="233553"/>
                </a:lnTo>
                <a:cubicBezTo>
                  <a:pt x="669163" y="240411"/>
                  <a:pt x="688213" y="237617"/>
                  <a:pt x="692531" y="238252"/>
                </a:cubicBezTo>
                <a:cubicBezTo>
                  <a:pt x="703326" y="236093"/>
                  <a:pt x="732917" y="243586"/>
                  <a:pt x="730631" y="234188"/>
                </a:cubicBezTo>
                <a:cubicBezTo>
                  <a:pt x="726821" y="233426"/>
                  <a:pt x="721106" y="235712"/>
                  <a:pt x="720344" y="229616"/>
                </a:cubicBezTo>
                <a:cubicBezTo>
                  <a:pt x="755269" y="241427"/>
                  <a:pt x="768223" y="235204"/>
                  <a:pt x="767842" y="190119"/>
                </a:cubicBezTo>
                <a:close/>
                <a:moveTo>
                  <a:pt x="1947926" y="56388"/>
                </a:moveTo>
                <a:cubicBezTo>
                  <a:pt x="1937004" y="60833"/>
                  <a:pt x="1930527" y="62484"/>
                  <a:pt x="1924558" y="65024"/>
                </a:cubicBezTo>
                <a:cubicBezTo>
                  <a:pt x="1893697" y="78740"/>
                  <a:pt x="1951609" y="68326"/>
                  <a:pt x="1955546" y="60960"/>
                </a:cubicBezTo>
                <a:cubicBezTo>
                  <a:pt x="1952498" y="60198"/>
                  <a:pt x="1948180" y="61595"/>
                  <a:pt x="1947926" y="56388"/>
                </a:cubicBezTo>
                <a:close/>
                <a:moveTo>
                  <a:pt x="1916684" y="87249"/>
                </a:moveTo>
                <a:cubicBezTo>
                  <a:pt x="1910969" y="90043"/>
                  <a:pt x="1908556" y="74549"/>
                  <a:pt x="1908937" y="91694"/>
                </a:cubicBezTo>
                <a:lnTo>
                  <a:pt x="1921637" y="91694"/>
                </a:lnTo>
                <a:cubicBezTo>
                  <a:pt x="1921637" y="85725"/>
                  <a:pt x="1921637" y="79756"/>
                  <a:pt x="1921637" y="73787"/>
                </a:cubicBezTo>
                <a:lnTo>
                  <a:pt x="1913890" y="73787"/>
                </a:lnTo>
                <a:cubicBezTo>
                  <a:pt x="1913747" y="78432"/>
                  <a:pt x="1914704" y="83045"/>
                  <a:pt x="1916684" y="87249"/>
                </a:cubicBezTo>
                <a:close/>
                <a:moveTo>
                  <a:pt x="1872869" y="87249"/>
                </a:moveTo>
                <a:cubicBezTo>
                  <a:pt x="1884299" y="85725"/>
                  <a:pt x="1895221" y="107696"/>
                  <a:pt x="1906270" y="92202"/>
                </a:cubicBezTo>
                <a:cubicBezTo>
                  <a:pt x="1898015" y="87376"/>
                  <a:pt x="1876806" y="70866"/>
                  <a:pt x="1872869" y="86741"/>
                </a:cubicBezTo>
                <a:moveTo>
                  <a:pt x="1184402" y="217170"/>
                </a:moveTo>
                <a:cubicBezTo>
                  <a:pt x="1185799" y="232283"/>
                  <a:pt x="1199388" y="226949"/>
                  <a:pt x="1207389" y="230759"/>
                </a:cubicBezTo>
                <a:cubicBezTo>
                  <a:pt x="1204468" y="216281"/>
                  <a:pt x="1215771" y="227457"/>
                  <a:pt x="1212850" y="212979"/>
                </a:cubicBezTo>
                <a:cubicBezTo>
                  <a:pt x="1205357" y="226822"/>
                  <a:pt x="1195197" y="227838"/>
                  <a:pt x="1184402" y="217170"/>
                </a:cubicBezTo>
                <a:close/>
                <a:moveTo>
                  <a:pt x="1248664" y="226695"/>
                </a:moveTo>
                <a:cubicBezTo>
                  <a:pt x="1242441" y="218313"/>
                  <a:pt x="1226439" y="226695"/>
                  <a:pt x="1223264" y="213106"/>
                </a:cubicBezTo>
                <a:cubicBezTo>
                  <a:pt x="1213104" y="234315"/>
                  <a:pt x="1241806" y="235585"/>
                  <a:pt x="1248664" y="226695"/>
                </a:cubicBezTo>
                <a:close/>
                <a:moveTo>
                  <a:pt x="1256411" y="226695"/>
                </a:moveTo>
                <a:cubicBezTo>
                  <a:pt x="1270191" y="235280"/>
                  <a:pt x="1286601" y="238616"/>
                  <a:pt x="1302639" y="236093"/>
                </a:cubicBezTo>
                <a:cubicBezTo>
                  <a:pt x="1304544" y="224028"/>
                  <a:pt x="1297559" y="227076"/>
                  <a:pt x="1297686" y="218313"/>
                </a:cubicBezTo>
                <a:cubicBezTo>
                  <a:pt x="1284097" y="220345"/>
                  <a:pt x="1275207" y="226441"/>
                  <a:pt x="1264158" y="218313"/>
                </a:cubicBezTo>
                <a:cubicBezTo>
                  <a:pt x="1266190" y="217297"/>
                  <a:pt x="1269238" y="218313"/>
                  <a:pt x="1269365" y="213868"/>
                </a:cubicBezTo>
                <a:cubicBezTo>
                  <a:pt x="1262761" y="213995"/>
                  <a:pt x="1260348" y="221742"/>
                  <a:pt x="1256411" y="226822"/>
                </a:cubicBezTo>
                <a:moveTo>
                  <a:pt x="1145667" y="229870"/>
                </a:moveTo>
                <a:cubicBezTo>
                  <a:pt x="1147191" y="213995"/>
                  <a:pt x="1122680" y="219583"/>
                  <a:pt x="1120267" y="225171"/>
                </a:cubicBezTo>
                <a:cubicBezTo>
                  <a:pt x="1130300" y="223901"/>
                  <a:pt x="1134237" y="233426"/>
                  <a:pt x="1145667" y="229997"/>
                </a:cubicBezTo>
                <a:moveTo>
                  <a:pt x="1413383" y="228473"/>
                </a:moveTo>
                <a:cubicBezTo>
                  <a:pt x="1394841" y="230632"/>
                  <a:pt x="1387983" y="240030"/>
                  <a:pt x="1382522" y="223647"/>
                </a:cubicBezTo>
                <a:cubicBezTo>
                  <a:pt x="1374775" y="235204"/>
                  <a:pt x="1357122" y="233807"/>
                  <a:pt x="1374775" y="223647"/>
                </a:cubicBezTo>
                <a:cubicBezTo>
                  <a:pt x="1363599" y="222758"/>
                  <a:pt x="1352296" y="221869"/>
                  <a:pt x="1354074" y="232283"/>
                </a:cubicBezTo>
                <a:cubicBezTo>
                  <a:pt x="1346708" y="222885"/>
                  <a:pt x="1329690" y="232918"/>
                  <a:pt x="1320546" y="236347"/>
                </a:cubicBezTo>
                <a:cubicBezTo>
                  <a:pt x="1346835" y="239014"/>
                  <a:pt x="1389507" y="251841"/>
                  <a:pt x="1413383" y="228600"/>
                </a:cubicBezTo>
                <a:moveTo>
                  <a:pt x="875157" y="262636"/>
                </a:moveTo>
                <a:cubicBezTo>
                  <a:pt x="870712" y="271526"/>
                  <a:pt x="875157" y="268351"/>
                  <a:pt x="875157" y="280543"/>
                </a:cubicBezTo>
                <a:cubicBezTo>
                  <a:pt x="881507" y="280543"/>
                  <a:pt x="898144" y="276225"/>
                  <a:pt x="893318" y="271780"/>
                </a:cubicBezTo>
                <a:cubicBezTo>
                  <a:pt x="878078" y="278257"/>
                  <a:pt x="881126" y="274320"/>
                  <a:pt x="875157" y="262636"/>
                </a:cubicBezTo>
                <a:close/>
                <a:moveTo>
                  <a:pt x="1126998" y="296672"/>
                </a:moveTo>
                <a:lnTo>
                  <a:pt x="1139698" y="296672"/>
                </a:lnTo>
                <a:lnTo>
                  <a:pt x="1139698" y="283464"/>
                </a:lnTo>
                <a:cubicBezTo>
                  <a:pt x="1132713" y="283464"/>
                  <a:pt x="1134491" y="290830"/>
                  <a:pt x="1129411" y="283464"/>
                </a:cubicBezTo>
                <a:cubicBezTo>
                  <a:pt x="1129523" y="287986"/>
                  <a:pt x="1128702" y="292482"/>
                  <a:pt x="1126998" y="296672"/>
                </a:cubicBezTo>
                <a:close/>
                <a:moveTo>
                  <a:pt x="1142365" y="301371"/>
                </a:moveTo>
                <a:cubicBezTo>
                  <a:pt x="1156589" y="291338"/>
                  <a:pt x="1184656" y="304927"/>
                  <a:pt x="1191260" y="292989"/>
                </a:cubicBezTo>
                <a:cubicBezTo>
                  <a:pt x="1186815" y="291846"/>
                  <a:pt x="1178560" y="297180"/>
                  <a:pt x="1181100" y="283972"/>
                </a:cubicBezTo>
                <a:cubicBezTo>
                  <a:pt x="1173226" y="280416"/>
                  <a:pt x="1176020" y="296037"/>
                  <a:pt x="1168400" y="292735"/>
                </a:cubicBezTo>
                <a:cubicBezTo>
                  <a:pt x="1168400" y="273177"/>
                  <a:pt x="1148969" y="290957"/>
                  <a:pt x="1143000" y="301371"/>
                </a:cubicBezTo>
                <a:moveTo>
                  <a:pt x="939165" y="299085"/>
                </a:moveTo>
                <a:cubicBezTo>
                  <a:pt x="919353" y="280416"/>
                  <a:pt x="920496" y="316230"/>
                  <a:pt x="939165" y="299085"/>
                </a:cubicBezTo>
                <a:close/>
                <a:moveTo>
                  <a:pt x="941705" y="303530"/>
                </a:moveTo>
                <a:cubicBezTo>
                  <a:pt x="950468" y="300736"/>
                  <a:pt x="965581" y="309499"/>
                  <a:pt x="970026" y="299339"/>
                </a:cubicBezTo>
                <a:cubicBezTo>
                  <a:pt x="965200" y="300101"/>
                  <a:pt x="946658" y="285369"/>
                  <a:pt x="941578" y="303530"/>
                </a:cubicBezTo>
                <a:moveTo>
                  <a:pt x="117348" y="833120"/>
                </a:moveTo>
                <a:cubicBezTo>
                  <a:pt x="128016" y="831596"/>
                  <a:pt x="134747" y="844677"/>
                  <a:pt x="140589" y="828929"/>
                </a:cubicBezTo>
                <a:cubicBezTo>
                  <a:pt x="130302" y="830072"/>
                  <a:pt x="122682" y="817626"/>
                  <a:pt x="117348" y="833120"/>
                </a:cubicBezTo>
                <a:close/>
                <a:moveTo>
                  <a:pt x="1383030" y="860679"/>
                </a:moveTo>
                <a:cubicBezTo>
                  <a:pt x="1377823" y="854710"/>
                  <a:pt x="1357630" y="852043"/>
                  <a:pt x="1352169" y="860679"/>
                </a:cubicBezTo>
                <a:cubicBezTo>
                  <a:pt x="1356176" y="864929"/>
                  <a:pt x="1361759" y="867337"/>
                  <a:pt x="1367599" y="867337"/>
                </a:cubicBezTo>
                <a:cubicBezTo>
                  <a:pt x="1373440" y="867337"/>
                  <a:pt x="1379023" y="864929"/>
                  <a:pt x="1383030" y="860679"/>
                </a:cubicBezTo>
                <a:close/>
                <a:moveTo>
                  <a:pt x="773430" y="862838"/>
                </a:moveTo>
                <a:cubicBezTo>
                  <a:pt x="767334" y="860298"/>
                  <a:pt x="756158" y="857377"/>
                  <a:pt x="750316" y="862838"/>
                </a:cubicBezTo>
                <a:cubicBezTo>
                  <a:pt x="753872" y="863473"/>
                  <a:pt x="765810" y="872998"/>
                  <a:pt x="773176" y="862838"/>
                </a:cubicBezTo>
                <a:moveTo>
                  <a:pt x="786130" y="862838"/>
                </a:moveTo>
                <a:cubicBezTo>
                  <a:pt x="819023" y="862838"/>
                  <a:pt x="788289" y="847979"/>
                  <a:pt x="775843" y="867156"/>
                </a:cubicBezTo>
                <a:cubicBezTo>
                  <a:pt x="780669" y="867918"/>
                  <a:pt x="781431" y="862965"/>
                  <a:pt x="786003" y="862965"/>
                </a:cubicBezTo>
                <a:moveTo>
                  <a:pt x="544830" y="873506"/>
                </a:moveTo>
                <a:cubicBezTo>
                  <a:pt x="555752" y="867918"/>
                  <a:pt x="566293" y="885317"/>
                  <a:pt x="568071" y="869315"/>
                </a:cubicBezTo>
                <a:cubicBezTo>
                  <a:pt x="552958" y="874141"/>
                  <a:pt x="549529" y="849757"/>
                  <a:pt x="544068" y="873633"/>
                </a:cubicBezTo>
                <a:moveTo>
                  <a:pt x="1257427" y="886206"/>
                </a:moveTo>
                <a:cubicBezTo>
                  <a:pt x="1270127" y="878205"/>
                  <a:pt x="1283970" y="898017"/>
                  <a:pt x="1290955" y="877697"/>
                </a:cubicBezTo>
                <a:cubicBezTo>
                  <a:pt x="1278890" y="884682"/>
                  <a:pt x="1258951" y="875284"/>
                  <a:pt x="1257300" y="885952"/>
                </a:cubicBezTo>
                <a:moveTo>
                  <a:pt x="1236853" y="890524"/>
                </a:moveTo>
                <a:cubicBezTo>
                  <a:pt x="1229741" y="889127"/>
                  <a:pt x="1198753" y="890524"/>
                  <a:pt x="1218819" y="894715"/>
                </a:cubicBezTo>
                <a:cubicBezTo>
                  <a:pt x="1229995" y="891921"/>
                  <a:pt x="1247775" y="900811"/>
                  <a:pt x="1254887" y="890778"/>
                </a:cubicBezTo>
                <a:cubicBezTo>
                  <a:pt x="1251966" y="879729"/>
                  <a:pt x="1244981" y="899668"/>
                  <a:pt x="1242187" y="886079"/>
                </a:cubicBezTo>
                <a:cubicBezTo>
                  <a:pt x="1244219" y="885063"/>
                  <a:pt x="1247267" y="886079"/>
                  <a:pt x="1247394" y="881761"/>
                </a:cubicBezTo>
                <a:cubicBezTo>
                  <a:pt x="1239520" y="878459"/>
                  <a:pt x="1241171" y="890270"/>
                  <a:pt x="1236091" y="890270"/>
                </a:cubicBezTo>
                <a:moveTo>
                  <a:pt x="121920" y="886587"/>
                </a:moveTo>
                <a:cubicBezTo>
                  <a:pt x="163322" y="917321"/>
                  <a:pt x="202438" y="933831"/>
                  <a:pt x="227203" y="905637"/>
                </a:cubicBezTo>
                <a:cubicBezTo>
                  <a:pt x="188584" y="900887"/>
                  <a:pt x="150677" y="891507"/>
                  <a:pt x="114300" y="877697"/>
                </a:cubicBezTo>
                <a:cubicBezTo>
                  <a:pt x="118364" y="878459"/>
                  <a:pt x="123317" y="877189"/>
                  <a:pt x="121920" y="886587"/>
                </a:cubicBezTo>
                <a:close/>
                <a:moveTo>
                  <a:pt x="474472" y="886587"/>
                </a:moveTo>
                <a:cubicBezTo>
                  <a:pt x="481838" y="887222"/>
                  <a:pt x="491363" y="884428"/>
                  <a:pt x="495046" y="891286"/>
                </a:cubicBezTo>
                <a:cubicBezTo>
                  <a:pt x="493141" y="869188"/>
                  <a:pt x="481330" y="879348"/>
                  <a:pt x="474472" y="886079"/>
                </a:cubicBezTo>
                <a:moveTo>
                  <a:pt x="499872" y="891413"/>
                </a:moveTo>
                <a:cubicBezTo>
                  <a:pt x="509016" y="891413"/>
                  <a:pt x="520573" y="894842"/>
                  <a:pt x="520573" y="878713"/>
                </a:cubicBezTo>
                <a:cubicBezTo>
                  <a:pt x="515874" y="882777"/>
                  <a:pt x="497332" y="887095"/>
                  <a:pt x="500126" y="891159"/>
                </a:cubicBezTo>
                <a:moveTo>
                  <a:pt x="1461770" y="933323"/>
                </a:moveTo>
                <a:cubicBezTo>
                  <a:pt x="1466850" y="934720"/>
                  <a:pt x="1466977" y="927354"/>
                  <a:pt x="1469644" y="924560"/>
                </a:cubicBezTo>
                <a:cubicBezTo>
                  <a:pt x="1472819" y="930656"/>
                  <a:pt x="1482344" y="931545"/>
                  <a:pt x="1482344" y="920242"/>
                </a:cubicBezTo>
                <a:cubicBezTo>
                  <a:pt x="1474470" y="923417"/>
                  <a:pt x="1473073" y="915543"/>
                  <a:pt x="1466977" y="915670"/>
                </a:cubicBezTo>
                <a:cubicBezTo>
                  <a:pt x="1467231" y="923925"/>
                  <a:pt x="1460500" y="920623"/>
                  <a:pt x="1462024" y="932815"/>
                </a:cubicBezTo>
                <a:moveTo>
                  <a:pt x="674370" y="924560"/>
                </a:moveTo>
                <a:cubicBezTo>
                  <a:pt x="672861" y="927552"/>
                  <a:pt x="673645" y="931191"/>
                  <a:pt x="676252" y="933296"/>
                </a:cubicBezTo>
                <a:cubicBezTo>
                  <a:pt x="678859" y="935401"/>
                  <a:pt x="682581" y="935401"/>
                  <a:pt x="685188" y="933296"/>
                </a:cubicBezTo>
                <a:cubicBezTo>
                  <a:pt x="687795" y="931191"/>
                  <a:pt x="688579" y="927552"/>
                  <a:pt x="687070" y="924560"/>
                </a:cubicBezTo>
                <a:moveTo>
                  <a:pt x="664083" y="919988"/>
                </a:moveTo>
                <a:cubicBezTo>
                  <a:pt x="662686" y="927862"/>
                  <a:pt x="662559" y="938403"/>
                  <a:pt x="658749" y="942213"/>
                </a:cubicBezTo>
                <a:cubicBezTo>
                  <a:pt x="660527" y="927354"/>
                  <a:pt x="642620" y="923163"/>
                  <a:pt x="638302" y="932942"/>
                </a:cubicBezTo>
                <a:cubicBezTo>
                  <a:pt x="647573" y="931291"/>
                  <a:pt x="641731" y="941197"/>
                  <a:pt x="635635" y="937514"/>
                </a:cubicBezTo>
                <a:cubicBezTo>
                  <a:pt x="633857" y="968248"/>
                  <a:pt x="660146" y="941197"/>
                  <a:pt x="653415" y="959993"/>
                </a:cubicBezTo>
                <a:cubicBezTo>
                  <a:pt x="667766" y="957961"/>
                  <a:pt x="672846" y="954405"/>
                  <a:pt x="676783" y="942467"/>
                </a:cubicBezTo>
                <a:cubicBezTo>
                  <a:pt x="681482" y="950976"/>
                  <a:pt x="675132" y="950468"/>
                  <a:pt x="676783" y="964692"/>
                </a:cubicBezTo>
                <a:cubicBezTo>
                  <a:pt x="684276" y="965962"/>
                  <a:pt x="685673" y="963676"/>
                  <a:pt x="681990" y="955802"/>
                </a:cubicBezTo>
                <a:lnTo>
                  <a:pt x="689737" y="955802"/>
                </a:lnTo>
                <a:cubicBezTo>
                  <a:pt x="683010" y="942598"/>
                  <a:pt x="674507" y="930377"/>
                  <a:pt x="664464" y="919480"/>
                </a:cubicBezTo>
                <a:moveTo>
                  <a:pt x="615061" y="941705"/>
                </a:moveTo>
                <a:cubicBezTo>
                  <a:pt x="603631" y="941705"/>
                  <a:pt x="592963" y="941705"/>
                  <a:pt x="589661" y="928116"/>
                </a:cubicBezTo>
                <a:cubicBezTo>
                  <a:pt x="604774" y="925449"/>
                  <a:pt x="634238" y="957961"/>
                  <a:pt x="636016" y="924179"/>
                </a:cubicBezTo>
                <a:cubicBezTo>
                  <a:pt x="603123" y="932053"/>
                  <a:pt x="558800" y="915924"/>
                  <a:pt x="528066" y="918464"/>
                </a:cubicBezTo>
                <a:cubicBezTo>
                  <a:pt x="541528" y="931799"/>
                  <a:pt x="591566" y="961898"/>
                  <a:pt x="615442" y="941197"/>
                </a:cubicBezTo>
                <a:moveTo>
                  <a:pt x="1484757" y="938149"/>
                </a:moveTo>
                <a:cubicBezTo>
                  <a:pt x="1456055" y="933323"/>
                  <a:pt x="1472057" y="957453"/>
                  <a:pt x="1484757" y="938149"/>
                </a:cubicBezTo>
                <a:close/>
                <a:moveTo>
                  <a:pt x="293243" y="955929"/>
                </a:moveTo>
                <a:cubicBezTo>
                  <a:pt x="287909" y="958469"/>
                  <a:pt x="276352" y="950341"/>
                  <a:pt x="275082" y="960120"/>
                </a:cubicBezTo>
                <a:cubicBezTo>
                  <a:pt x="282956" y="960501"/>
                  <a:pt x="292735" y="980059"/>
                  <a:pt x="293624" y="955421"/>
                </a:cubicBezTo>
                <a:moveTo>
                  <a:pt x="1109980" y="172339"/>
                </a:moveTo>
                <a:cubicBezTo>
                  <a:pt x="1091819" y="191135"/>
                  <a:pt x="1075182" y="172339"/>
                  <a:pt x="1050671" y="176149"/>
                </a:cubicBezTo>
                <a:cubicBezTo>
                  <a:pt x="1068578" y="162941"/>
                  <a:pt x="1094740" y="178816"/>
                  <a:pt x="1110361" y="171831"/>
                </a:cubicBezTo>
                <a:moveTo>
                  <a:pt x="1040384" y="185039"/>
                </a:moveTo>
                <a:cubicBezTo>
                  <a:pt x="1039622" y="189992"/>
                  <a:pt x="1035177" y="188087"/>
                  <a:pt x="1035050" y="193929"/>
                </a:cubicBezTo>
                <a:cubicBezTo>
                  <a:pt x="1042289" y="191770"/>
                  <a:pt x="1057529" y="198755"/>
                  <a:pt x="1068451" y="203200"/>
                </a:cubicBezTo>
                <a:cubicBezTo>
                  <a:pt x="1069340" y="191389"/>
                  <a:pt x="1053973" y="207264"/>
                  <a:pt x="1058291" y="189738"/>
                </a:cubicBezTo>
                <a:cubicBezTo>
                  <a:pt x="1072896" y="189738"/>
                  <a:pt x="1073912" y="186436"/>
                  <a:pt x="1086612" y="189738"/>
                </a:cubicBezTo>
                <a:cubicBezTo>
                  <a:pt x="1080135" y="209931"/>
                  <a:pt x="1046734" y="216281"/>
                  <a:pt x="1029970" y="193548"/>
                </a:cubicBezTo>
                <a:cubicBezTo>
                  <a:pt x="1030971" y="188061"/>
                  <a:pt x="1035824" y="184124"/>
                  <a:pt x="1041400" y="184277"/>
                </a:cubicBezTo>
                <a:moveTo>
                  <a:pt x="844931" y="199898"/>
                </a:moveTo>
                <a:cubicBezTo>
                  <a:pt x="860044" y="196850"/>
                  <a:pt x="898144" y="204470"/>
                  <a:pt x="919607" y="196342"/>
                </a:cubicBezTo>
                <a:cubicBezTo>
                  <a:pt x="907669" y="226822"/>
                  <a:pt x="865759" y="194945"/>
                  <a:pt x="855091" y="217932"/>
                </a:cubicBezTo>
                <a:cubicBezTo>
                  <a:pt x="848614" y="218567"/>
                  <a:pt x="847217" y="210820"/>
                  <a:pt x="842391" y="208915"/>
                </a:cubicBezTo>
                <a:cubicBezTo>
                  <a:pt x="843788" y="205359"/>
                  <a:pt x="849503" y="202184"/>
                  <a:pt x="844931" y="199898"/>
                </a:cubicBezTo>
                <a:close/>
                <a:moveTo>
                  <a:pt x="876300" y="218059"/>
                </a:moveTo>
                <a:cubicBezTo>
                  <a:pt x="889489" y="212680"/>
                  <a:pt x="904259" y="212680"/>
                  <a:pt x="917448" y="218059"/>
                </a:cubicBezTo>
                <a:cubicBezTo>
                  <a:pt x="908558" y="226568"/>
                  <a:pt x="883920" y="224663"/>
                  <a:pt x="876300" y="218059"/>
                </a:cubicBezTo>
                <a:close/>
                <a:moveTo>
                  <a:pt x="997204" y="214884"/>
                </a:moveTo>
                <a:cubicBezTo>
                  <a:pt x="997204" y="223012"/>
                  <a:pt x="1005332" y="230251"/>
                  <a:pt x="1017651" y="228473"/>
                </a:cubicBezTo>
                <a:cubicBezTo>
                  <a:pt x="1009142" y="244475"/>
                  <a:pt x="1001014" y="229616"/>
                  <a:pt x="983996" y="245872"/>
                </a:cubicBezTo>
                <a:cubicBezTo>
                  <a:pt x="981075" y="221361"/>
                  <a:pt x="958596" y="231521"/>
                  <a:pt x="945896" y="236601"/>
                </a:cubicBezTo>
                <a:cubicBezTo>
                  <a:pt x="937387" y="223012"/>
                  <a:pt x="956310" y="220091"/>
                  <a:pt x="961517" y="227838"/>
                </a:cubicBezTo>
                <a:cubicBezTo>
                  <a:pt x="959866" y="223266"/>
                  <a:pt x="955675" y="223139"/>
                  <a:pt x="956437" y="214503"/>
                </a:cubicBezTo>
                <a:cubicBezTo>
                  <a:pt x="965200" y="218059"/>
                  <a:pt x="982726" y="230759"/>
                  <a:pt x="996569" y="215011"/>
                </a:cubicBezTo>
                <a:moveTo>
                  <a:pt x="927100" y="254381"/>
                </a:moveTo>
                <a:cubicBezTo>
                  <a:pt x="934720" y="247396"/>
                  <a:pt x="952500" y="261620"/>
                  <a:pt x="963041" y="263652"/>
                </a:cubicBezTo>
                <a:cubicBezTo>
                  <a:pt x="964057" y="276352"/>
                  <a:pt x="949071" y="259969"/>
                  <a:pt x="950341" y="272415"/>
                </a:cubicBezTo>
                <a:cubicBezTo>
                  <a:pt x="953516" y="257429"/>
                  <a:pt x="934974" y="261112"/>
                  <a:pt x="927100" y="254381"/>
                </a:cubicBezTo>
                <a:close/>
                <a:moveTo>
                  <a:pt x="652272" y="870331"/>
                </a:moveTo>
                <a:cubicBezTo>
                  <a:pt x="655193" y="871220"/>
                  <a:pt x="653542" y="874776"/>
                  <a:pt x="652272" y="874776"/>
                </a:cubicBezTo>
                <a:cubicBezTo>
                  <a:pt x="652272" y="884428"/>
                  <a:pt x="661416" y="876935"/>
                  <a:pt x="664972" y="879348"/>
                </a:cubicBezTo>
                <a:cubicBezTo>
                  <a:pt x="657860" y="886968"/>
                  <a:pt x="634873" y="888365"/>
                  <a:pt x="621157" y="883412"/>
                </a:cubicBezTo>
                <a:cubicBezTo>
                  <a:pt x="626364" y="869823"/>
                  <a:pt x="650621" y="890397"/>
                  <a:pt x="652272" y="870331"/>
                </a:cubicBezTo>
                <a:close/>
                <a:moveTo>
                  <a:pt x="830072" y="899033"/>
                </a:moveTo>
                <a:cubicBezTo>
                  <a:pt x="848614" y="891794"/>
                  <a:pt x="852551" y="899033"/>
                  <a:pt x="876427" y="895096"/>
                </a:cubicBezTo>
                <a:cubicBezTo>
                  <a:pt x="874014" y="906018"/>
                  <a:pt x="870204" y="914400"/>
                  <a:pt x="860806" y="912749"/>
                </a:cubicBezTo>
                <a:cubicBezTo>
                  <a:pt x="862457" y="917321"/>
                  <a:pt x="866648" y="917448"/>
                  <a:pt x="865759" y="926211"/>
                </a:cubicBezTo>
                <a:cubicBezTo>
                  <a:pt x="854456" y="935863"/>
                  <a:pt x="823849" y="926211"/>
                  <a:pt x="816864" y="930148"/>
                </a:cubicBezTo>
                <a:cubicBezTo>
                  <a:pt x="807593" y="920369"/>
                  <a:pt x="824484" y="919861"/>
                  <a:pt x="829564" y="921258"/>
                </a:cubicBezTo>
                <a:cubicBezTo>
                  <a:pt x="826761" y="916203"/>
                  <a:pt x="820596" y="914078"/>
                  <a:pt x="815273" y="916331"/>
                </a:cubicBezTo>
                <a:cubicBezTo>
                  <a:pt x="809950" y="918584"/>
                  <a:pt x="807185" y="924490"/>
                  <a:pt x="808863" y="930021"/>
                </a:cubicBezTo>
                <a:cubicBezTo>
                  <a:pt x="806711" y="926584"/>
                  <a:pt x="802702" y="924780"/>
                  <a:pt x="798703" y="925449"/>
                </a:cubicBezTo>
                <a:cubicBezTo>
                  <a:pt x="796925" y="911606"/>
                  <a:pt x="805815" y="916940"/>
                  <a:pt x="804037" y="903224"/>
                </a:cubicBezTo>
                <a:cubicBezTo>
                  <a:pt x="796798" y="904113"/>
                  <a:pt x="801751" y="922020"/>
                  <a:pt x="788416" y="920877"/>
                </a:cubicBezTo>
                <a:cubicBezTo>
                  <a:pt x="788416" y="913638"/>
                  <a:pt x="790956" y="913257"/>
                  <a:pt x="791083" y="908177"/>
                </a:cubicBezTo>
                <a:cubicBezTo>
                  <a:pt x="791210" y="903097"/>
                  <a:pt x="787908" y="899033"/>
                  <a:pt x="783463" y="899160"/>
                </a:cubicBezTo>
                <a:cubicBezTo>
                  <a:pt x="796163" y="891667"/>
                  <a:pt x="814070" y="901700"/>
                  <a:pt x="827278" y="899160"/>
                </a:cubicBezTo>
                <a:cubicBezTo>
                  <a:pt x="827278" y="908812"/>
                  <a:pt x="818134" y="901065"/>
                  <a:pt x="814578" y="903478"/>
                </a:cubicBezTo>
                <a:cubicBezTo>
                  <a:pt x="832993" y="913384"/>
                  <a:pt x="849376" y="916178"/>
                  <a:pt x="860806" y="908431"/>
                </a:cubicBezTo>
                <a:cubicBezTo>
                  <a:pt x="857377" y="893953"/>
                  <a:pt x="833374" y="909701"/>
                  <a:pt x="829437" y="899033"/>
                </a:cubicBezTo>
                <a:moveTo>
                  <a:pt x="752729" y="907161"/>
                </a:moveTo>
                <a:cubicBezTo>
                  <a:pt x="754380" y="894461"/>
                  <a:pt x="756666" y="913892"/>
                  <a:pt x="760476" y="911606"/>
                </a:cubicBezTo>
                <a:cubicBezTo>
                  <a:pt x="749427" y="924306"/>
                  <a:pt x="747776" y="929259"/>
                  <a:pt x="729488" y="924306"/>
                </a:cubicBezTo>
                <a:cubicBezTo>
                  <a:pt x="731012" y="910971"/>
                  <a:pt x="758190" y="928116"/>
                  <a:pt x="752094" y="907161"/>
                </a:cubicBezTo>
                <a:moveTo>
                  <a:pt x="901700" y="908812"/>
                </a:moveTo>
                <a:cubicBezTo>
                  <a:pt x="903732" y="921512"/>
                  <a:pt x="898017" y="920242"/>
                  <a:pt x="898906" y="931037"/>
                </a:cubicBezTo>
                <a:cubicBezTo>
                  <a:pt x="915924" y="935355"/>
                  <a:pt x="916178" y="910209"/>
                  <a:pt x="930021" y="909066"/>
                </a:cubicBezTo>
                <a:cubicBezTo>
                  <a:pt x="927354" y="921766"/>
                  <a:pt x="935736" y="917067"/>
                  <a:pt x="940181" y="918083"/>
                </a:cubicBezTo>
                <a:cubicBezTo>
                  <a:pt x="939419" y="927227"/>
                  <a:pt x="928878" y="919099"/>
                  <a:pt x="929767" y="930783"/>
                </a:cubicBezTo>
                <a:cubicBezTo>
                  <a:pt x="967232" y="913003"/>
                  <a:pt x="1008761" y="930783"/>
                  <a:pt x="1032764" y="931926"/>
                </a:cubicBezTo>
                <a:cubicBezTo>
                  <a:pt x="1014222" y="950468"/>
                  <a:pt x="964438" y="928878"/>
                  <a:pt x="945007" y="948690"/>
                </a:cubicBezTo>
                <a:cubicBezTo>
                  <a:pt x="953770" y="925703"/>
                  <a:pt x="913892" y="938911"/>
                  <a:pt x="896239" y="934720"/>
                </a:cubicBezTo>
                <a:cubicBezTo>
                  <a:pt x="900303" y="921004"/>
                  <a:pt x="891540" y="911352"/>
                  <a:pt x="901700" y="908812"/>
                </a:cubicBezTo>
                <a:close/>
                <a:moveTo>
                  <a:pt x="1058418" y="932815"/>
                </a:moveTo>
                <a:cubicBezTo>
                  <a:pt x="1066955" y="931885"/>
                  <a:pt x="1075435" y="930486"/>
                  <a:pt x="1083818" y="928624"/>
                </a:cubicBezTo>
                <a:cubicBezTo>
                  <a:pt x="1081024" y="948690"/>
                  <a:pt x="1066800" y="937641"/>
                  <a:pt x="1058037" y="932815"/>
                </a:cubicBezTo>
                <a:moveTo>
                  <a:pt x="929132" y="962533"/>
                </a:moveTo>
                <a:lnTo>
                  <a:pt x="939800" y="962533"/>
                </a:lnTo>
                <a:cubicBezTo>
                  <a:pt x="948817" y="966089"/>
                  <a:pt x="917448" y="971296"/>
                  <a:pt x="934593" y="975233"/>
                </a:cubicBezTo>
                <a:cubicBezTo>
                  <a:pt x="930529" y="988695"/>
                  <a:pt x="923290" y="971550"/>
                  <a:pt x="916559" y="975233"/>
                </a:cubicBezTo>
                <a:cubicBezTo>
                  <a:pt x="916813" y="954659"/>
                  <a:pt x="929767" y="983742"/>
                  <a:pt x="929132" y="962533"/>
                </a:cubicBezTo>
                <a:close/>
                <a:moveTo>
                  <a:pt x="1291717" y="975233"/>
                </a:moveTo>
                <a:cubicBezTo>
                  <a:pt x="1291717" y="979678"/>
                  <a:pt x="1288542" y="978662"/>
                  <a:pt x="1286510" y="979551"/>
                </a:cubicBezTo>
                <a:cubicBezTo>
                  <a:pt x="1286510" y="984885"/>
                  <a:pt x="1291209" y="983488"/>
                  <a:pt x="1294257" y="984250"/>
                </a:cubicBezTo>
                <a:cubicBezTo>
                  <a:pt x="1294257" y="987806"/>
                  <a:pt x="1291590" y="988695"/>
                  <a:pt x="1291590" y="993013"/>
                </a:cubicBezTo>
                <a:lnTo>
                  <a:pt x="1296670" y="993013"/>
                </a:lnTo>
                <a:cubicBezTo>
                  <a:pt x="1291336" y="1003427"/>
                  <a:pt x="1283970" y="980313"/>
                  <a:pt x="1271270" y="988441"/>
                </a:cubicBezTo>
                <a:cubicBezTo>
                  <a:pt x="1275969" y="980948"/>
                  <a:pt x="1284478" y="979297"/>
                  <a:pt x="1291717" y="975487"/>
                </a:cubicBezTo>
                <a:moveTo>
                  <a:pt x="305943" y="999998"/>
                </a:moveTo>
                <a:cubicBezTo>
                  <a:pt x="298323" y="1003935"/>
                  <a:pt x="311912" y="1006729"/>
                  <a:pt x="308356" y="1017905"/>
                </a:cubicBezTo>
                <a:cubicBezTo>
                  <a:pt x="299593" y="1012063"/>
                  <a:pt x="236474" y="1003427"/>
                  <a:pt x="264795" y="999617"/>
                </a:cubicBezTo>
                <a:cubicBezTo>
                  <a:pt x="261366" y="988060"/>
                  <a:pt x="249047" y="998474"/>
                  <a:pt x="244221" y="999617"/>
                </a:cubicBezTo>
                <a:cubicBezTo>
                  <a:pt x="257556" y="986917"/>
                  <a:pt x="234061" y="993140"/>
                  <a:pt x="228981" y="986155"/>
                </a:cubicBezTo>
                <a:cubicBezTo>
                  <a:pt x="240919" y="976122"/>
                  <a:pt x="257937" y="995426"/>
                  <a:pt x="275209" y="991108"/>
                </a:cubicBezTo>
                <a:cubicBezTo>
                  <a:pt x="276352" y="980440"/>
                  <a:pt x="263398" y="993394"/>
                  <a:pt x="267589" y="977646"/>
                </a:cubicBezTo>
                <a:cubicBezTo>
                  <a:pt x="272796" y="979297"/>
                  <a:pt x="284353" y="992759"/>
                  <a:pt x="288163" y="982218"/>
                </a:cubicBezTo>
                <a:cubicBezTo>
                  <a:pt x="282194" y="1001522"/>
                  <a:pt x="352298" y="1005459"/>
                  <a:pt x="305943" y="999998"/>
                </a:cubicBezTo>
                <a:close/>
                <a:moveTo>
                  <a:pt x="1474343" y="990981"/>
                </a:moveTo>
                <a:cubicBezTo>
                  <a:pt x="1474343" y="1003681"/>
                  <a:pt x="1463548" y="998982"/>
                  <a:pt x="1456309" y="999617"/>
                </a:cubicBezTo>
                <a:cubicBezTo>
                  <a:pt x="1456309" y="1005586"/>
                  <a:pt x="1462659" y="1003427"/>
                  <a:pt x="1466469" y="1004189"/>
                </a:cubicBezTo>
                <a:cubicBezTo>
                  <a:pt x="1466469" y="1013968"/>
                  <a:pt x="1455547" y="1005840"/>
                  <a:pt x="1450975" y="1008380"/>
                </a:cubicBezTo>
                <a:cubicBezTo>
                  <a:pt x="1452753" y="991997"/>
                  <a:pt x="1466342" y="996569"/>
                  <a:pt x="1474216" y="990981"/>
                </a:cubicBezTo>
                <a:moveTo>
                  <a:pt x="1350772" y="1002919"/>
                </a:moveTo>
                <a:cubicBezTo>
                  <a:pt x="1286129" y="1060958"/>
                  <a:pt x="1199134" y="1023620"/>
                  <a:pt x="1113536" y="1040257"/>
                </a:cubicBezTo>
                <a:cubicBezTo>
                  <a:pt x="1109599" y="1037971"/>
                  <a:pt x="1113536" y="1035685"/>
                  <a:pt x="1116203" y="1035939"/>
                </a:cubicBezTo>
                <a:cubicBezTo>
                  <a:pt x="1193800" y="1022350"/>
                  <a:pt x="1263523" y="1010158"/>
                  <a:pt x="1350645" y="1002919"/>
                </a:cubicBezTo>
                <a:moveTo>
                  <a:pt x="1224534" y="1010285"/>
                </a:moveTo>
                <a:cubicBezTo>
                  <a:pt x="1219454" y="1019556"/>
                  <a:pt x="1208786" y="1018667"/>
                  <a:pt x="1201293" y="1022985"/>
                </a:cubicBezTo>
                <a:cubicBezTo>
                  <a:pt x="1198372" y="1018159"/>
                  <a:pt x="1215517" y="1009777"/>
                  <a:pt x="1224407" y="1010285"/>
                </a:cubicBezTo>
                <a:moveTo>
                  <a:pt x="357124" y="1036320"/>
                </a:moveTo>
                <a:cubicBezTo>
                  <a:pt x="356489" y="1028573"/>
                  <a:pt x="367284" y="1020826"/>
                  <a:pt x="364871" y="1036320"/>
                </a:cubicBezTo>
                <a:cubicBezTo>
                  <a:pt x="374015" y="1032510"/>
                  <a:pt x="371221" y="1036320"/>
                  <a:pt x="380365" y="1032129"/>
                </a:cubicBezTo>
                <a:cubicBezTo>
                  <a:pt x="379095" y="1052703"/>
                  <a:pt x="363601" y="1034288"/>
                  <a:pt x="356997" y="1036320"/>
                </a:cubicBezTo>
                <a:moveTo>
                  <a:pt x="169164" y="116459"/>
                </a:moveTo>
                <a:cubicBezTo>
                  <a:pt x="168529" y="121285"/>
                  <a:pt x="164084" y="119380"/>
                  <a:pt x="163957" y="125349"/>
                </a:cubicBezTo>
                <a:cubicBezTo>
                  <a:pt x="163830" y="131318"/>
                  <a:pt x="167005" y="128778"/>
                  <a:pt x="169037" y="129794"/>
                </a:cubicBezTo>
                <a:cubicBezTo>
                  <a:pt x="138938" y="142494"/>
                  <a:pt x="112268" y="162179"/>
                  <a:pt x="76073" y="164465"/>
                </a:cubicBezTo>
                <a:cubicBezTo>
                  <a:pt x="78232" y="153162"/>
                  <a:pt x="89662" y="158369"/>
                  <a:pt x="94107" y="151765"/>
                </a:cubicBezTo>
                <a:cubicBezTo>
                  <a:pt x="94107" y="146558"/>
                  <a:pt x="89535" y="147955"/>
                  <a:pt x="86487" y="147066"/>
                </a:cubicBezTo>
                <a:cubicBezTo>
                  <a:pt x="87376" y="141224"/>
                  <a:pt x="92964" y="143637"/>
                  <a:pt x="96901" y="142748"/>
                </a:cubicBezTo>
                <a:cubicBezTo>
                  <a:pt x="96901" y="137541"/>
                  <a:pt x="92202" y="139065"/>
                  <a:pt x="89154" y="138303"/>
                </a:cubicBezTo>
                <a:cubicBezTo>
                  <a:pt x="108331" y="123952"/>
                  <a:pt x="137414" y="103759"/>
                  <a:pt x="169164" y="116459"/>
                </a:cubicBezTo>
                <a:close/>
              </a:path>
            </a:pathLst>
          </a:cu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lt1"/>
              </a:solidFill>
            </a:endParaRPr>
          </a:p>
        </p:txBody>
      </p:sp>
      <p:sp>
        <p:nvSpPr>
          <p:cNvPr id="195" name="文本框 194"/>
          <p:cNvSpPr txBox="1"/>
          <p:nvPr>
            <p:custDataLst>
              <p:tags r:id="rId2"/>
            </p:custDataLst>
          </p:nvPr>
        </p:nvSpPr>
        <p:spPr>
          <a:xfrm>
            <a:off x="3865245" y="304800"/>
            <a:ext cx="1536065" cy="525780"/>
          </a:xfrm>
          <a:prstGeom prst="rect">
            <a:avLst/>
          </a:prstGeom>
          <a:noFill/>
        </p:spPr>
        <p:txBody>
          <a:bodyPr wrap="square" rtlCol="0">
            <a:normAutofit/>
          </a:bodyPr>
          <a:p>
            <a:pPr marL="0" indent="0" algn="ctr">
              <a:lnSpc>
                <a:spcPct val="100000"/>
              </a:lnSpc>
              <a:spcBef>
                <a:spcPts val="0"/>
              </a:spcBef>
              <a:spcAft>
                <a:spcPts val="0"/>
              </a:spcAft>
              <a:buSzPct val="100000"/>
              <a:buNone/>
            </a:pPr>
            <a:r>
              <a:rPr lang="en-US" altLang="zh-CN" sz="2400">
                <a:solidFill>
                  <a:schemeClr val="lt1"/>
                </a:solidFill>
                <a:latin typeface="Arial" panose="020B0604020202020204" pitchFamily="34" charset="0"/>
                <a:ea typeface="汉仪尚巍手书W" panose="00020600040101010101" pitchFamily="18" charset="-122"/>
              </a:rPr>
              <a:t>Contents</a:t>
            </a:r>
            <a:endParaRPr lang="en-US" altLang="zh-CN" sz="2400">
              <a:solidFill>
                <a:schemeClr val="lt1"/>
              </a:solidFill>
              <a:latin typeface="Arial" panose="020B0604020202020204" pitchFamily="34" charset="0"/>
              <a:ea typeface="汉仪尚巍手书W" panose="00020600040101010101" pitchFamily="18" charset="-122"/>
            </a:endParaRPr>
          </a:p>
        </p:txBody>
      </p:sp>
      <p:grpSp>
        <p:nvGrpSpPr>
          <p:cNvPr id="5" name="组合 4"/>
          <p:cNvGrpSpPr/>
          <p:nvPr>
            <p:custDataLst>
              <p:tags r:id="rId3"/>
            </p:custDataLst>
          </p:nvPr>
        </p:nvGrpSpPr>
        <p:grpSpPr>
          <a:xfrm>
            <a:off x="2741867" y="1903010"/>
            <a:ext cx="587271" cy="587271"/>
            <a:chOff x="3788410" y="2382520"/>
            <a:chExt cx="685800" cy="685800"/>
          </a:xfrm>
          <a:solidFill>
            <a:schemeClr val="accent1"/>
          </a:solidFill>
        </p:grpSpPr>
        <p:sp>
          <p:nvSpPr>
            <p:cNvPr id="68" name="Freeform 5"/>
            <p:cNvSpPr/>
            <p:nvPr>
              <p:custDataLst>
                <p:tags r:id="rId4"/>
              </p:custDataLst>
            </p:nvPr>
          </p:nvSpPr>
          <p:spPr bwMode="auto">
            <a:xfrm>
              <a:off x="4126865" y="2382520"/>
              <a:ext cx="10160" cy="8255"/>
            </a:xfrm>
            <a:custGeom>
              <a:avLst/>
              <a:gdLst>
                <a:gd name="T0" fmla="*/ 5 w 5"/>
                <a:gd name="T1" fmla="*/ 2 h 4"/>
                <a:gd name="T2" fmla="*/ 3 w 5"/>
                <a:gd name="T3" fmla="*/ 3 h 4"/>
                <a:gd name="T4" fmla="*/ 2 w 5"/>
                <a:gd name="T5" fmla="*/ 4 h 4"/>
                <a:gd name="T6" fmla="*/ 0 w 5"/>
                <a:gd name="T7" fmla="*/ 3 h 4"/>
                <a:gd name="T8" fmla="*/ 5 w 5"/>
                <a:gd name="T9" fmla="*/ 2 h 4"/>
              </a:gdLst>
              <a:ahLst/>
              <a:cxnLst>
                <a:cxn ang="0">
                  <a:pos x="T0" y="T1"/>
                </a:cxn>
                <a:cxn ang="0">
                  <a:pos x="T2" y="T3"/>
                </a:cxn>
                <a:cxn ang="0">
                  <a:pos x="T4" y="T5"/>
                </a:cxn>
                <a:cxn ang="0">
                  <a:pos x="T6" y="T7"/>
                </a:cxn>
                <a:cxn ang="0">
                  <a:pos x="T8" y="T9"/>
                </a:cxn>
              </a:cxnLst>
              <a:rect l="0" t="0" r="r" b="b"/>
              <a:pathLst>
                <a:path w="5" h="4">
                  <a:moveTo>
                    <a:pt x="5" y="2"/>
                  </a:moveTo>
                  <a:cubicBezTo>
                    <a:pt x="5" y="3"/>
                    <a:pt x="4" y="3"/>
                    <a:pt x="3" y="3"/>
                  </a:cubicBezTo>
                  <a:cubicBezTo>
                    <a:pt x="5" y="3"/>
                    <a:pt x="2" y="2"/>
                    <a:pt x="2" y="4"/>
                  </a:cubicBezTo>
                  <a:cubicBezTo>
                    <a:pt x="1" y="3"/>
                    <a:pt x="2" y="3"/>
                    <a:pt x="0" y="3"/>
                  </a:cubicBezTo>
                  <a:cubicBezTo>
                    <a:pt x="0" y="0"/>
                    <a:pt x="4" y="3"/>
                    <a:pt x="5" y="2"/>
                  </a:cubicBezTo>
                  <a:close/>
                </a:path>
              </a:pathLst>
            </a:custGeom>
            <a:solidFill>
              <a:schemeClr val="accent1"/>
            </a:solidFill>
            <a:ln>
              <a:noFill/>
            </a:ln>
          </p:spPr>
          <p:txBody>
            <a:bodyPr vert="horz" wrap="square" lIns="68580" tIns="34290" rIns="68580" bIns="34290" numCol="1" anchor="t" anchorCtr="0" compatLnSpc="1">
              <a:normAutofit/>
            </a:bodyPr>
            <a:p>
              <a:endParaRPr lang="zh-CN" altLang="en-US" sz="1350">
                <a:solidFill>
                  <a:schemeClr val="dk1"/>
                </a:solidFill>
                <a:latin typeface="隶书" panose="02010509060101010101" pitchFamily="49" charset="-122"/>
                <a:ea typeface="隶书" panose="02010509060101010101" pitchFamily="49" charset="-122"/>
              </a:endParaRPr>
            </a:p>
          </p:txBody>
        </p:sp>
        <p:sp>
          <p:nvSpPr>
            <p:cNvPr id="69" name="Freeform 6"/>
            <p:cNvSpPr/>
            <p:nvPr>
              <p:custDataLst>
                <p:tags r:id="rId5"/>
              </p:custDataLst>
            </p:nvPr>
          </p:nvSpPr>
          <p:spPr bwMode="auto">
            <a:xfrm>
              <a:off x="4145915" y="2386330"/>
              <a:ext cx="10795" cy="4445"/>
            </a:xfrm>
            <a:custGeom>
              <a:avLst/>
              <a:gdLst>
                <a:gd name="T0" fmla="*/ 2 w 5"/>
                <a:gd name="T1" fmla="*/ 1 h 2"/>
                <a:gd name="T2" fmla="*/ 5 w 5"/>
                <a:gd name="T3" fmla="*/ 0 h 2"/>
                <a:gd name="T4" fmla="*/ 4 w 5"/>
                <a:gd name="T5" fmla="*/ 2 h 2"/>
                <a:gd name="T6" fmla="*/ 0 w 5"/>
                <a:gd name="T7" fmla="*/ 1 h 2"/>
                <a:gd name="T8" fmla="*/ 2 w 5"/>
                <a:gd name="T9" fmla="*/ 1 h 2"/>
              </a:gdLst>
              <a:ahLst/>
              <a:cxnLst>
                <a:cxn ang="0">
                  <a:pos x="T0" y="T1"/>
                </a:cxn>
                <a:cxn ang="0">
                  <a:pos x="T2" y="T3"/>
                </a:cxn>
                <a:cxn ang="0">
                  <a:pos x="T4" y="T5"/>
                </a:cxn>
                <a:cxn ang="0">
                  <a:pos x="T6" y="T7"/>
                </a:cxn>
                <a:cxn ang="0">
                  <a:pos x="T8" y="T9"/>
                </a:cxn>
              </a:cxnLst>
              <a:rect l="0" t="0" r="r" b="b"/>
              <a:pathLst>
                <a:path w="5" h="2">
                  <a:moveTo>
                    <a:pt x="2" y="1"/>
                  </a:moveTo>
                  <a:cubicBezTo>
                    <a:pt x="3" y="1"/>
                    <a:pt x="3" y="0"/>
                    <a:pt x="5" y="0"/>
                  </a:cubicBezTo>
                  <a:cubicBezTo>
                    <a:pt x="5" y="2"/>
                    <a:pt x="4" y="1"/>
                    <a:pt x="4" y="2"/>
                  </a:cubicBezTo>
                  <a:cubicBezTo>
                    <a:pt x="3" y="2"/>
                    <a:pt x="1" y="2"/>
                    <a:pt x="0" y="1"/>
                  </a:cubicBezTo>
                  <a:cubicBezTo>
                    <a:pt x="0" y="0"/>
                    <a:pt x="2" y="0"/>
                    <a:pt x="2" y="1"/>
                  </a:cubicBezTo>
                  <a:close/>
                </a:path>
              </a:pathLst>
            </a:custGeom>
            <a:solidFill>
              <a:schemeClr val="accent1">
                <a:lumMod val="40000"/>
                <a:lumOff val="60000"/>
              </a:schemeClr>
            </a:solidFill>
            <a:ln>
              <a:noFill/>
            </a:ln>
          </p:spPr>
          <p:txBody>
            <a:bodyPr vert="horz" wrap="square" lIns="68580" tIns="34290" rIns="68580" bIns="34290" numCol="1" anchor="t" anchorCtr="0" compatLnSpc="1">
              <a:normAutofit/>
            </a:bodyPr>
            <a:p>
              <a:endParaRPr lang="zh-CN" altLang="en-US" sz="1350">
                <a:solidFill>
                  <a:schemeClr val="dk1"/>
                </a:solidFill>
                <a:latin typeface="隶书" panose="02010509060101010101" pitchFamily="49" charset="-122"/>
                <a:ea typeface="隶书" panose="02010509060101010101" pitchFamily="49" charset="-122"/>
              </a:endParaRPr>
            </a:p>
          </p:txBody>
        </p:sp>
        <p:sp>
          <p:nvSpPr>
            <p:cNvPr id="70" name="Freeform 7"/>
            <p:cNvSpPr/>
            <p:nvPr>
              <p:custDataLst>
                <p:tags r:id="rId6"/>
              </p:custDataLst>
            </p:nvPr>
          </p:nvSpPr>
          <p:spPr bwMode="auto">
            <a:xfrm>
              <a:off x="4139565" y="2385060"/>
              <a:ext cx="3810" cy="7620"/>
            </a:xfrm>
            <a:custGeom>
              <a:avLst/>
              <a:gdLst>
                <a:gd name="T0" fmla="*/ 0 w 2"/>
                <a:gd name="T1" fmla="*/ 2 h 4"/>
                <a:gd name="T2" fmla="*/ 0 w 2"/>
                <a:gd name="T3" fmla="*/ 3 h 4"/>
                <a:gd name="T4" fmla="*/ 0 w 2"/>
                <a:gd name="T5" fmla="*/ 2 h 4"/>
                <a:gd name="T6" fmla="*/ 1 w 2"/>
                <a:gd name="T7" fmla="*/ 2 h 4"/>
                <a:gd name="T8" fmla="*/ 0 w 2"/>
                <a:gd name="T9" fmla="*/ 2 h 4"/>
              </a:gdLst>
              <a:ahLst/>
              <a:cxnLst>
                <a:cxn ang="0">
                  <a:pos x="T0" y="T1"/>
                </a:cxn>
                <a:cxn ang="0">
                  <a:pos x="T2" y="T3"/>
                </a:cxn>
                <a:cxn ang="0">
                  <a:pos x="T4" y="T5"/>
                </a:cxn>
                <a:cxn ang="0">
                  <a:pos x="T6" y="T7"/>
                </a:cxn>
                <a:cxn ang="0">
                  <a:pos x="T8" y="T9"/>
                </a:cxn>
              </a:cxnLst>
              <a:rect l="0" t="0" r="r" b="b"/>
              <a:pathLst>
                <a:path w="2" h="4">
                  <a:moveTo>
                    <a:pt x="0" y="2"/>
                  </a:moveTo>
                  <a:cubicBezTo>
                    <a:pt x="1" y="0"/>
                    <a:pt x="2" y="4"/>
                    <a:pt x="0" y="3"/>
                  </a:cubicBezTo>
                  <a:cubicBezTo>
                    <a:pt x="1" y="3"/>
                    <a:pt x="0" y="2"/>
                    <a:pt x="0" y="2"/>
                  </a:cubicBezTo>
                  <a:cubicBezTo>
                    <a:pt x="0" y="2"/>
                    <a:pt x="1" y="2"/>
                    <a:pt x="1" y="2"/>
                  </a:cubicBezTo>
                  <a:cubicBezTo>
                    <a:pt x="1" y="2"/>
                    <a:pt x="1" y="2"/>
                    <a:pt x="0" y="2"/>
                  </a:cubicBezTo>
                  <a:close/>
                </a:path>
              </a:pathLst>
            </a:custGeom>
            <a:solidFill>
              <a:schemeClr val="accent1"/>
            </a:solidFill>
            <a:ln>
              <a:noFill/>
            </a:ln>
          </p:spPr>
          <p:txBody>
            <a:bodyPr vert="horz" wrap="square" lIns="68580" tIns="34290" rIns="68580" bIns="34290" numCol="1" anchor="t" anchorCtr="0" compatLnSpc="1">
              <a:normAutofit/>
            </a:bodyPr>
            <a:p>
              <a:endParaRPr lang="zh-CN" altLang="en-US" sz="1350">
                <a:solidFill>
                  <a:schemeClr val="dk1"/>
                </a:solidFill>
                <a:latin typeface="隶书" panose="02010509060101010101" pitchFamily="49" charset="-122"/>
                <a:ea typeface="隶书" panose="02010509060101010101" pitchFamily="49" charset="-122"/>
              </a:endParaRPr>
            </a:p>
          </p:txBody>
        </p:sp>
        <p:sp>
          <p:nvSpPr>
            <p:cNvPr id="71" name="Freeform 8"/>
            <p:cNvSpPr/>
            <p:nvPr>
              <p:custDataLst>
                <p:tags r:id="rId7"/>
              </p:custDataLst>
            </p:nvPr>
          </p:nvSpPr>
          <p:spPr bwMode="auto">
            <a:xfrm>
              <a:off x="4072255" y="2392680"/>
              <a:ext cx="6350" cy="4445"/>
            </a:xfrm>
            <a:custGeom>
              <a:avLst/>
              <a:gdLst>
                <a:gd name="T0" fmla="*/ 3 w 3"/>
                <a:gd name="T1" fmla="*/ 0 h 2"/>
                <a:gd name="T2" fmla="*/ 0 w 3"/>
                <a:gd name="T3" fmla="*/ 1 h 2"/>
                <a:gd name="T4" fmla="*/ 3 w 3"/>
                <a:gd name="T5" fmla="*/ 0 h 2"/>
              </a:gdLst>
              <a:ahLst/>
              <a:cxnLst>
                <a:cxn ang="0">
                  <a:pos x="T0" y="T1"/>
                </a:cxn>
                <a:cxn ang="0">
                  <a:pos x="T2" y="T3"/>
                </a:cxn>
                <a:cxn ang="0">
                  <a:pos x="T4" y="T5"/>
                </a:cxn>
              </a:cxnLst>
              <a:rect l="0" t="0" r="r" b="b"/>
              <a:pathLst>
                <a:path w="3" h="2">
                  <a:moveTo>
                    <a:pt x="3" y="0"/>
                  </a:moveTo>
                  <a:cubicBezTo>
                    <a:pt x="2" y="2"/>
                    <a:pt x="1" y="0"/>
                    <a:pt x="0" y="1"/>
                  </a:cubicBezTo>
                  <a:cubicBezTo>
                    <a:pt x="0" y="0"/>
                    <a:pt x="2" y="0"/>
                    <a:pt x="3" y="0"/>
                  </a:cubicBezTo>
                  <a:close/>
                </a:path>
              </a:pathLst>
            </a:custGeom>
            <a:solidFill>
              <a:schemeClr val="accent1"/>
            </a:solidFill>
            <a:ln>
              <a:noFill/>
            </a:ln>
          </p:spPr>
          <p:txBody>
            <a:bodyPr vert="horz" wrap="square" lIns="68580" tIns="34290" rIns="68580" bIns="34290" numCol="1" anchor="t" anchorCtr="0" compatLnSpc="1">
              <a:normAutofit/>
            </a:bodyPr>
            <a:p>
              <a:endParaRPr lang="zh-CN" altLang="en-US" sz="1350">
                <a:solidFill>
                  <a:schemeClr val="dk1"/>
                </a:solidFill>
                <a:latin typeface="隶书" panose="02010509060101010101" pitchFamily="49" charset="-122"/>
                <a:ea typeface="隶书" panose="02010509060101010101" pitchFamily="49" charset="-122"/>
              </a:endParaRPr>
            </a:p>
          </p:txBody>
        </p:sp>
        <p:sp>
          <p:nvSpPr>
            <p:cNvPr id="72" name="Line 9"/>
            <p:cNvSpPr>
              <a:spLocks noChangeShapeType="1"/>
            </p:cNvSpPr>
            <p:nvPr>
              <p:custDataLst>
                <p:tags r:id="rId8"/>
              </p:custDataLst>
            </p:nvPr>
          </p:nvSpPr>
          <p:spPr bwMode="auto">
            <a:xfrm>
              <a:off x="4410710" y="2832735"/>
              <a:ext cx="0" cy="0"/>
            </a:xfrm>
            <a:prstGeom prst="lin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solidFill>
                  <a:schemeClr val="dk1"/>
                </a:solidFill>
                <a:latin typeface="隶书" panose="02010509060101010101" pitchFamily="49" charset="-122"/>
                <a:ea typeface="隶书" panose="02010509060101010101" pitchFamily="49" charset="-122"/>
              </a:endParaRPr>
            </a:p>
          </p:txBody>
        </p:sp>
        <p:sp>
          <p:nvSpPr>
            <p:cNvPr id="73" name="Line 10"/>
            <p:cNvSpPr>
              <a:spLocks noChangeShapeType="1"/>
            </p:cNvSpPr>
            <p:nvPr>
              <p:custDataLst>
                <p:tags r:id="rId9"/>
              </p:custDataLst>
            </p:nvPr>
          </p:nvSpPr>
          <p:spPr bwMode="auto">
            <a:xfrm>
              <a:off x="4410710" y="2832735"/>
              <a:ext cx="0" cy="0"/>
            </a:xfrm>
            <a:prstGeom prst="lin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solidFill>
                  <a:schemeClr val="dk1"/>
                </a:solidFill>
                <a:latin typeface="隶书" panose="02010509060101010101" pitchFamily="49" charset="-122"/>
                <a:ea typeface="隶书" panose="02010509060101010101" pitchFamily="49" charset="-122"/>
              </a:endParaRPr>
            </a:p>
          </p:txBody>
        </p:sp>
        <p:sp>
          <p:nvSpPr>
            <p:cNvPr id="74" name="Freeform 11"/>
            <p:cNvSpPr>
              <a:spLocks noEditPoints="1"/>
            </p:cNvSpPr>
            <p:nvPr>
              <p:custDataLst>
                <p:tags r:id="rId10"/>
              </p:custDataLst>
            </p:nvPr>
          </p:nvSpPr>
          <p:spPr bwMode="auto">
            <a:xfrm>
              <a:off x="3829685" y="2395220"/>
              <a:ext cx="225425" cy="173355"/>
            </a:xfrm>
            <a:custGeom>
              <a:avLst/>
              <a:gdLst>
                <a:gd name="T0" fmla="*/ 92 w 107"/>
                <a:gd name="T1" fmla="*/ 8 h 83"/>
                <a:gd name="T2" fmla="*/ 92 w 107"/>
                <a:gd name="T3" fmla="*/ 10 h 83"/>
                <a:gd name="T4" fmla="*/ 90 w 107"/>
                <a:gd name="T5" fmla="*/ 10 h 83"/>
                <a:gd name="T6" fmla="*/ 72 w 107"/>
                <a:gd name="T7" fmla="*/ 20 h 83"/>
                <a:gd name="T8" fmla="*/ 69 w 107"/>
                <a:gd name="T9" fmla="*/ 21 h 83"/>
                <a:gd name="T10" fmla="*/ 47 w 107"/>
                <a:gd name="T11" fmla="*/ 36 h 83"/>
                <a:gd name="T12" fmla="*/ 36 w 107"/>
                <a:gd name="T13" fmla="*/ 43 h 83"/>
                <a:gd name="T14" fmla="*/ 28 w 107"/>
                <a:gd name="T15" fmla="*/ 52 h 83"/>
                <a:gd name="T16" fmla="*/ 20 w 107"/>
                <a:gd name="T17" fmla="*/ 64 h 83"/>
                <a:gd name="T18" fmla="*/ 19 w 107"/>
                <a:gd name="T19" fmla="*/ 62 h 83"/>
                <a:gd name="T20" fmla="*/ 18 w 107"/>
                <a:gd name="T21" fmla="*/ 67 h 83"/>
                <a:gd name="T22" fmla="*/ 16 w 107"/>
                <a:gd name="T23" fmla="*/ 68 h 83"/>
                <a:gd name="T24" fmla="*/ 17 w 107"/>
                <a:gd name="T25" fmla="*/ 68 h 83"/>
                <a:gd name="T26" fmla="*/ 13 w 107"/>
                <a:gd name="T27" fmla="*/ 77 h 83"/>
                <a:gd name="T28" fmla="*/ 12 w 107"/>
                <a:gd name="T29" fmla="*/ 76 h 83"/>
                <a:gd name="T30" fmla="*/ 13 w 107"/>
                <a:gd name="T31" fmla="*/ 77 h 83"/>
                <a:gd name="T32" fmla="*/ 10 w 107"/>
                <a:gd name="T33" fmla="*/ 79 h 83"/>
                <a:gd name="T34" fmla="*/ 11 w 107"/>
                <a:gd name="T35" fmla="*/ 78 h 83"/>
                <a:gd name="T36" fmla="*/ 8 w 107"/>
                <a:gd name="T37" fmla="*/ 79 h 83"/>
                <a:gd name="T38" fmla="*/ 7 w 107"/>
                <a:gd name="T39" fmla="*/ 80 h 83"/>
                <a:gd name="T40" fmla="*/ 5 w 107"/>
                <a:gd name="T41" fmla="*/ 83 h 83"/>
                <a:gd name="T42" fmla="*/ 5 w 107"/>
                <a:gd name="T43" fmla="*/ 81 h 83"/>
                <a:gd name="T44" fmla="*/ 3 w 107"/>
                <a:gd name="T45" fmla="*/ 83 h 83"/>
                <a:gd name="T46" fmla="*/ 1 w 107"/>
                <a:gd name="T47" fmla="*/ 82 h 83"/>
                <a:gd name="T48" fmla="*/ 3 w 107"/>
                <a:gd name="T49" fmla="*/ 79 h 83"/>
                <a:gd name="T50" fmla="*/ 5 w 107"/>
                <a:gd name="T51" fmla="*/ 70 h 83"/>
                <a:gd name="T52" fmla="*/ 8 w 107"/>
                <a:gd name="T53" fmla="*/ 68 h 83"/>
                <a:gd name="T54" fmla="*/ 13 w 107"/>
                <a:gd name="T55" fmla="*/ 61 h 83"/>
                <a:gd name="T56" fmla="*/ 14 w 107"/>
                <a:gd name="T57" fmla="*/ 62 h 83"/>
                <a:gd name="T58" fmla="*/ 16 w 107"/>
                <a:gd name="T59" fmla="*/ 57 h 83"/>
                <a:gd name="T60" fmla="*/ 18 w 107"/>
                <a:gd name="T61" fmla="*/ 55 h 83"/>
                <a:gd name="T62" fmla="*/ 18 w 107"/>
                <a:gd name="T63" fmla="*/ 54 h 83"/>
                <a:gd name="T64" fmla="*/ 19 w 107"/>
                <a:gd name="T65" fmla="*/ 54 h 83"/>
                <a:gd name="T66" fmla="*/ 19 w 107"/>
                <a:gd name="T67" fmla="*/ 53 h 83"/>
                <a:gd name="T68" fmla="*/ 30 w 107"/>
                <a:gd name="T69" fmla="*/ 41 h 83"/>
                <a:gd name="T70" fmla="*/ 31 w 107"/>
                <a:gd name="T71" fmla="*/ 38 h 83"/>
                <a:gd name="T72" fmla="*/ 42 w 107"/>
                <a:gd name="T73" fmla="*/ 30 h 83"/>
                <a:gd name="T74" fmla="*/ 65 w 107"/>
                <a:gd name="T75" fmla="*/ 15 h 83"/>
                <a:gd name="T76" fmla="*/ 65 w 107"/>
                <a:gd name="T77" fmla="*/ 16 h 83"/>
                <a:gd name="T78" fmla="*/ 68 w 107"/>
                <a:gd name="T79" fmla="*/ 16 h 83"/>
                <a:gd name="T80" fmla="*/ 69 w 107"/>
                <a:gd name="T81" fmla="*/ 13 h 83"/>
                <a:gd name="T82" fmla="*/ 76 w 107"/>
                <a:gd name="T83" fmla="*/ 9 h 83"/>
                <a:gd name="T84" fmla="*/ 80 w 107"/>
                <a:gd name="T85" fmla="*/ 9 h 83"/>
                <a:gd name="T86" fmla="*/ 81 w 107"/>
                <a:gd name="T87" fmla="*/ 7 h 83"/>
                <a:gd name="T88" fmla="*/ 87 w 107"/>
                <a:gd name="T89" fmla="*/ 6 h 83"/>
                <a:gd name="T90" fmla="*/ 96 w 107"/>
                <a:gd name="T91" fmla="*/ 2 h 83"/>
                <a:gd name="T92" fmla="*/ 106 w 107"/>
                <a:gd name="T93" fmla="*/ 0 h 83"/>
                <a:gd name="T94" fmla="*/ 106 w 107"/>
                <a:gd name="T95" fmla="*/ 2 h 83"/>
                <a:gd name="T96" fmla="*/ 103 w 107"/>
                <a:gd name="T97" fmla="*/ 3 h 83"/>
                <a:gd name="T98" fmla="*/ 97 w 107"/>
                <a:gd name="T99" fmla="*/ 5 h 83"/>
                <a:gd name="T100" fmla="*/ 95 w 107"/>
                <a:gd name="T101" fmla="*/ 7 h 83"/>
                <a:gd name="T102" fmla="*/ 95 w 107"/>
                <a:gd name="T103" fmla="*/ 8 h 83"/>
                <a:gd name="T104" fmla="*/ 95 w 107"/>
                <a:gd name="T105" fmla="*/ 8 h 83"/>
                <a:gd name="T106" fmla="*/ 92 w 107"/>
                <a:gd name="T107" fmla="*/ 8 h 83"/>
                <a:gd name="T108" fmla="*/ 14 w 107"/>
                <a:gd name="T109" fmla="*/ 74 h 83"/>
                <a:gd name="T110" fmla="*/ 15 w 107"/>
                <a:gd name="T111" fmla="*/ 73 h 83"/>
                <a:gd name="T112" fmla="*/ 14 w 107"/>
                <a:gd name="T113" fmla="*/ 73 h 83"/>
                <a:gd name="T114" fmla="*/ 14 w 107"/>
                <a:gd name="T115" fmla="*/ 74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7" h="83">
                  <a:moveTo>
                    <a:pt x="92" y="8"/>
                  </a:moveTo>
                  <a:cubicBezTo>
                    <a:pt x="92" y="8"/>
                    <a:pt x="92" y="9"/>
                    <a:pt x="92" y="10"/>
                  </a:cubicBezTo>
                  <a:cubicBezTo>
                    <a:pt x="92" y="9"/>
                    <a:pt x="91" y="10"/>
                    <a:pt x="90" y="10"/>
                  </a:cubicBezTo>
                  <a:cubicBezTo>
                    <a:pt x="85" y="15"/>
                    <a:pt x="78" y="17"/>
                    <a:pt x="72" y="20"/>
                  </a:cubicBezTo>
                  <a:cubicBezTo>
                    <a:pt x="71" y="20"/>
                    <a:pt x="70" y="20"/>
                    <a:pt x="69" y="21"/>
                  </a:cubicBezTo>
                  <a:cubicBezTo>
                    <a:pt x="62" y="26"/>
                    <a:pt x="56" y="33"/>
                    <a:pt x="47" y="36"/>
                  </a:cubicBezTo>
                  <a:cubicBezTo>
                    <a:pt x="41" y="33"/>
                    <a:pt x="40" y="41"/>
                    <a:pt x="36" y="43"/>
                  </a:cubicBezTo>
                  <a:cubicBezTo>
                    <a:pt x="34" y="48"/>
                    <a:pt x="32" y="52"/>
                    <a:pt x="28" y="52"/>
                  </a:cubicBezTo>
                  <a:cubicBezTo>
                    <a:pt x="25" y="57"/>
                    <a:pt x="23" y="59"/>
                    <a:pt x="20" y="64"/>
                  </a:cubicBezTo>
                  <a:cubicBezTo>
                    <a:pt x="19" y="64"/>
                    <a:pt x="20" y="62"/>
                    <a:pt x="19" y="62"/>
                  </a:cubicBezTo>
                  <a:cubicBezTo>
                    <a:pt x="18" y="64"/>
                    <a:pt x="17" y="66"/>
                    <a:pt x="18" y="67"/>
                  </a:cubicBezTo>
                  <a:cubicBezTo>
                    <a:pt x="17" y="67"/>
                    <a:pt x="17" y="68"/>
                    <a:pt x="16" y="68"/>
                  </a:cubicBezTo>
                  <a:cubicBezTo>
                    <a:pt x="16" y="68"/>
                    <a:pt x="17" y="68"/>
                    <a:pt x="17" y="68"/>
                  </a:cubicBezTo>
                  <a:cubicBezTo>
                    <a:pt x="13" y="70"/>
                    <a:pt x="18" y="74"/>
                    <a:pt x="13" y="77"/>
                  </a:cubicBezTo>
                  <a:cubicBezTo>
                    <a:pt x="14" y="75"/>
                    <a:pt x="13" y="77"/>
                    <a:pt x="12" y="76"/>
                  </a:cubicBezTo>
                  <a:cubicBezTo>
                    <a:pt x="12" y="77"/>
                    <a:pt x="12" y="77"/>
                    <a:pt x="13" y="77"/>
                  </a:cubicBezTo>
                  <a:cubicBezTo>
                    <a:pt x="13" y="78"/>
                    <a:pt x="12" y="79"/>
                    <a:pt x="10" y="79"/>
                  </a:cubicBezTo>
                  <a:cubicBezTo>
                    <a:pt x="10" y="79"/>
                    <a:pt x="10" y="78"/>
                    <a:pt x="11" y="78"/>
                  </a:cubicBezTo>
                  <a:cubicBezTo>
                    <a:pt x="10" y="77"/>
                    <a:pt x="9" y="80"/>
                    <a:pt x="8" y="79"/>
                  </a:cubicBezTo>
                  <a:cubicBezTo>
                    <a:pt x="8" y="80"/>
                    <a:pt x="8" y="79"/>
                    <a:pt x="7" y="80"/>
                  </a:cubicBezTo>
                  <a:cubicBezTo>
                    <a:pt x="8" y="82"/>
                    <a:pt x="7" y="83"/>
                    <a:pt x="5" y="83"/>
                  </a:cubicBezTo>
                  <a:cubicBezTo>
                    <a:pt x="5" y="82"/>
                    <a:pt x="5" y="82"/>
                    <a:pt x="5" y="81"/>
                  </a:cubicBezTo>
                  <a:cubicBezTo>
                    <a:pt x="4" y="81"/>
                    <a:pt x="4" y="82"/>
                    <a:pt x="3" y="83"/>
                  </a:cubicBezTo>
                  <a:cubicBezTo>
                    <a:pt x="2" y="82"/>
                    <a:pt x="1" y="82"/>
                    <a:pt x="1" y="82"/>
                  </a:cubicBezTo>
                  <a:cubicBezTo>
                    <a:pt x="0" y="80"/>
                    <a:pt x="1" y="80"/>
                    <a:pt x="3" y="79"/>
                  </a:cubicBezTo>
                  <a:cubicBezTo>
                    <a:pt x="2" y="76"/>
                    <a:pt x="5" y="74"/>
                    <a:pt x="5" y="70"/>
                  </a:cubicBezTo>
                  <a:cubicBezTo>
                    <a:pt x="7" y="70"/>
                    <a:pt x="6" y="68"/>
                    <a:pt x="8" y="68"/>
                  </a:cubicBezTo>
                  <a:cubicBezTo>
                    <a:pt x="8" y="64"/>
                    <a:pt x="11" y="63"/>
                    <a:pt x="13" y="61"/>
                  </a:cubicBezTo>
                  <a:cubicBezTo>
                    <a:pt x="14" y="60"/>
                    <a:pt x="13" y="62"/>
                    <a:pt x="14" y="62"/>
                  </a:cubicBezTo>
                  <a:cubicBezTo>
                    <a:pt x="15" y="60"/>
                    <a:pt x="17" y="58"/>
                    <a:pt x="16" y="57"/>
                  </a:cubicBezTo>
                  <a:cubicBezTo>
                    <a:pt x="17" y="56"/>
                    <a:pt x="18" y="56"/>
                    <a:pt x="18" y="55"/>
                  </a:cubicBezTo>
                  <a:cubicBezTo>
                    <a:pt x="18" y="55"/>
                    <a:pt x="17" y="55"/>
                    <a:pt x="18" y="54"/>
                  </a:cubicBezTo>
                  <a:cubicBezTo>
                    <a:pt x="18" y="54"/>
                    <a:pt x="19" y="54"/>
                    <a:pt x="19" y="54"/>
                  </a:cubicBezTo>
                  <a:cubicBezTo>
                    <a:pt x="19" y="54"/>
                    <a:pt x="19" y="53"/>
                    <a:pt x="19" y="53"/>
                  </a:cubicBezTo>
                  <a:cubicBezTo>
                    <a:pt x="23" y="50"/>
                    <a:pt x="25" y="43"/>
                    <a:pt x="30" y="41"/>
                  </a:cubicBezTo>
                  <a:cubicBezTo>
                    <a:pt x="30" y="40"/>
                    <a:pt x="31" y="40"/>
                    <a:pt x="31" y="38"/>
                  </a:cubicBezTo>
                  <a:cubicBezTo>
                    <a:pt x="34" y="37"/>
                    <a:pt x="38" y="30"/>
                    <a:pt x="42" y="30"/>
                  </a:cubicBezTo>
                  <a:cubicBezTo>
                    <a:pt x="47" y="24"/>
                    <a:pt x="56" y="18"/>
                    <a:pt x="65" y="15"/>
                  </a:cubicBezTo>
                  <a:cubicBezTo>
                    <a:pt x="65" y="15"/>
                    <a:pt x="64" y="15"/>
                    <a:pt x="65" y="16"/>
                  </a:cubicBezTo>
                  <a:cubicBezTo>
                    <a:pt x="66" y="16"/>
                    <a:pt x="66" y="15"/>
                    <a:pt x="68" y="16"/>
                  </a:cubicBezTo>
                  <a:cubicBezTo>
                    <a:pt x="69" y="15"/>
                    <a:pt x="69" y="14"/>
                    <a:pt x="69" y="13"/>
                  </a:cubicBezTo>
                  <a:cubicBezTo>
                    <a:pt x="72" y="13"/>
                    <a:pt x="74" y="10"/>
                    <a:pt x="76" y="9"/>
                  </a:cubicBezTo>
                  <a:cubicBezTo>
                    <a:pt x="78" y="9"/>
                    <a:pt x="80" y="7"/>
                    <a:pt x="80" y="9"/>
                  </a:cubicBezTo>
                  <a:cubicBezTo>
                    <a:pt x="81" y="9"/>
                    <a:pt x="81" y="8"/>
                    <a:pt x="81" y="7"/>
                  </a:cubicBezTo>
                  <a:cubicBezTo>
                    <a:pt x="83" y="6"/>
                    <a:pt x="85" y="4"/>
                    <a:pt x="87" y="6"/>
                  </a:cubicBezTo>
                  <a:cubicBezTo>
                    <a:pt x="89" y="2"/>
                    <a:pt x="95" y="6"/>
                    <a:pt x="96" y="2"/>
                  </a:cubicBezTo>
                  <a:cubicBezTo>
                    <a:pt x="99" y="2"/>
                    <a:pt x="103" y="0"/>
                    <a:pt x="106" y="0"/>
                  </a:cubicBezTo>
                  <a:cubicBezTo>
                    <a:pt x="106" y="1"/>
                    <a:pt x="106" y="3"/>
                    <a:pt x="106" y="2"/>
                  </a:cubicBezTo>
                  <a:cubicBezTo>
                    <a:pt x="107" y="3"/>
                    <a:pt x="104" y="4"/>
                    <a:pt x="103" y="3"/>
                  </a:cubicBezTo>
                  <a:cubicBezTo>
                    <a:pt x="103" y="5"/>
                    <a:pt x="99" y="6"/>
                    <a:pt x="97" y="5"/>
                  </a:cubicBezTo>
                  <a:cubicBezTo>
                    <a:pt x="96" y="6"/>
                    <a:pt x="96" y="7"/>
                    <a:pt x="95" y="7"/>
                  </a:cubicBezTo>
                  <a:cubicBezTo>
                    <a:pt x="95" y="8"/>
                    <a:pt x="95" y="8"/>
                    <a:pt x="95" y="8"/>
                  </a:cubicBezTo>
                  <a:cubicBezTo>
                    <a:pt x="95" y="9"/>
                    <a:pt x="94" y="8"/>
                    <a:pt x="95" y="8"/>
                  </a:cubicBezTo>
                  <a:cubicBezTo>
                    <a:pt x="94" y="6"/>
                    <a:pt x="93" y="8"/>
                    <a:pt x="92" y="8"/>
                  </a:cubicBezTo>
                  <a:close/>
                  <a:moveTo>
                    <a:pt x="14" y="74"/>
                  </a:moveTo>
                  <a:cubicBezTo>
                    <a:pt x="14" y="74"/>
                    <a:pt x="15" y="74"/>
                    <a:pt x="15" y="73"/>
                  </a:cubicBezTo>
                  <a:cubicBezTo>
                    <a:pt x="14" y="73"/>
                    <a:pt x="14" y="73"/>
                    <a:pt x="14" y="73"/>
                  </a:cubicBezTo>
                  <a:cubicBezTo>
                    <a:pt x="14" y="73"/>
                    <a:pt x="13" y="74"/>
                    <a:pt x="14" y="74"/>
                  </a:cubicBezTo>
                  <a:close/>
                </a:path>
              </a:pathLst>
            </a:custGeom>
            <a:solidFill>
              <a:schemeClr val="accent1"/>
            </a:solidFill>
            <a:ln>
              <a:noFill/>
            </a:ln>
          </p:spPr>
          <p:txBody>
            <a:bodyPr vert="horz" wrap="square" lIns="68580" tIns="34290" rIns="68580" bIns="34290" numCol="1" anchor="t" anchorCtr="0" compatLnSpc="1">
              <a:normAutofit fontScale="40000"/>
            </a:bodyPr>
            <a:p>
              <a:endParaRPr lang="zh-CN" altLang="en-US" sz="1350">
                <a:solidFill>
                  <a:schemeClr val="dk1"/>
                </a:solidFill>
                <a:latin typeface="隶书" panose="02010509060101010101" pitchFamily="49" charset="-122"/>
                <a:ea typeface="隶书" panose="02010509060101010101" pitchFamily="49" charset="-122"/>
              </a:endParaRPr>
            </a:p>
          </p:txBody>
        </p:sp>
        <p:sp>
          <p:nvSpPr>
            <p:cNvPr id="75" name="Freeform 12"/>
            <p:cNvSpPr/>
            <p:nvPr>
              <p:custDataLst>
                <p:tags r:id="rId11"/>
              </p:custDataLst>
            </p:nvPr>
          </p:nvSpPr>
          <p:spPr bwMode="auto">
            <a:xfrm>
              <a:off x="4057650" y="2395220"/>
              <a:ext cx="6350" cy="8255"/>
            </a:xfrm>
            <a:custGeom>
              <a:avLst/>
              <a:gdLst>
                <a:gd name="T0" fmla="*/ 2 w 3"/>
                <a:gd name="T1" fmla="*/ 0 h 4"/>
                <a:gd name="T2" fmla="*/ 0 w 3"/>
                <a:gd name="T3" fmla="*/ 3 h 4"/>
                <a:gd name="T4" fmla="*/ 0 w 3"/>
                <a:gd name="T5" fmla="*/ 1 h 4"/>
                <a:gd name="T6" fmla="*/ 2 w 3"/>
                <a:gd name="T7" fmla="*/ 0 h 4"/>
              </a:gdLst>
              <a:ahLst/>
              <a:cxnLst>
                <a:cxn ang="0">
                  <a:pos x="T0" y="T1"/>
                </a:cxn>
                <a:cxn ang="0">
                  <a:pos x="T2" y="T3"/>
                </a:cxn>
                <a:cxn ang="0">
                  <a:pos x="T4" y="T5"/>
                </a:cxn>
                <a:cxn ang="0">
                  <a:pos x="T6" y="T7"/>
                </a:cxn>
              </a:cxnLst>
              <a:rect l="0" t="0" r="r" b="b"/>
              <a:pathLst>
                <a:path w="3" h="4">
                  <a:moveTo>
                    <a:pt x="2" y="0"/>
                  </a:moveTo>
                  <a:cubicBezTo>
                    <a:pt x="3" y="0"/>
                    <a:pt x="2" y="4"/>
                    <a:pt x="0" y="3"/>
                  </a:cubicBezTo>
                  <a:cubicBezTo>
                    <a:pt x="2" y="2"/>
                    <a:pt x="0" y="2"/>
                    <a:pt x="0" y="1"/>
                  </a:cubicBezTo>
                  <a:cubicBezTo>
                    <a:pt x="1" y="0"/>
                    <a:pt x="3" y="1"/>
                    <a:pt x="2" y="0"/>
                  </a:cubicBezTo>
                  <a:close/>
                </a:path>
              </a:pathLst>
            </a:custGeom>
            <a:solidFill>
              <a:schemeClr val="accent1">
                <a:lumMod val="40000"/>
                <a:lumOff val="60000"/>
              </a:schemeClr>
            </a:solidFill>
            <a:ln>
              <a:noFill/>
            </a:ln>
          </p:spPr>
          <p:txBody>
            <a:bodyPr vert="horz" wrap="square" lIns="68580" tIns="34290" rIns="68580" bIns="34290" numCol="1" anchor="t" anchorCtr="0" compatLnSpc="1">
              <a:normAutofit/>
            </a:bodyPr>
            <a:p>
              <a:endParaRPr lang="zh-CN" altLang="en-US" sz="1350">
                <a:solidFill>
                  <a:schemeClr val="dk1"/>
                </a:solidFill>
                <a:latin typeface="隶书" panose="02010509060101010101" pitchFamily="49" charset="-122"/>
                <a:ea typeface="隶书" panose="02010509060101010101" pitchFamily="49" charset="-122"/>
              </a:endParaRPr>
            </a:p>
          </p:txBody>
        </p:sp>
        <p:sp>
          <p:nvSpPr>
            <p:cNvPr id="76" name="Freeform 13"/>
            <p:cNvSpPr/>
            <p:nvPr>
              <p:custDataLst>
                <p:tags r:id="rId12"/>
              </p:custDataLst>
            </p:nvPr>
          </p:nvSpPr>
          <p:spPr bwMode="auto">
            <a:xfrm>
              <a:off x="3794760" y="2672080"/>
              <a:ext cx="16510" cy="39370"/>
            </a:xfrm>
            <a:custGeom>
              <a:avLst/>
              <a:gdLst>
                <a:gd name="T0" fmla="*/ 1 w 8"/>
                <a:gd name="T1" fmla="*/ 0 h 19"/>
                <a:gd name="T2" fmla="*/ 3 w 8"/>
                <a:gd name="T3" fmla="*/ 2 h 19"/>
                <a:gd name="T4" fmla="*/ 7 w 8"/>
                <a:gd name="T5" fmla="*/ 2 h 19"/>
                <a:gd name="T6" fmla="*/ 6 w 8"/>
                <a:gd name="T7" fmla="*/ 5 h 19"/>
                <a:gd name="T8" fmla="*/ 7 w 8"/>
                <a:gd name="T9" fmla="*/ 7 h 19"/>
                <a:gd name="T10" fmla="*/ 5 w 8"/>
                <a:gd name="T11" fmla="*/ 7 h 19"/>
                <a:gd name="T12" fmla="*/ 5 w 8"/>
                <a:gd name="T13" fmla="*/ 8 h 19"/>
                <a:gd name="T14" fmla="*/ 7 w 8"/>
                <a:gd name="T15" fmla="*/ 8 h 19"/>
                <a:gd name="T16" fmla="*/ 3 w 8"/>
                <a:gd name="T17" fmla="*/ 12 h 19"/>
                <a:gd name="T18" fmla="*/ 3 w 8"/>
                <a:gd name="T19" fmla="*/ 19 h 19"/>
                <a:gd name="T20" fmla="*/ 3 w 8"/>
                <a:gd name="T21" fmla="*/ 16 h 19"/>
                <a:gd name="T22" fmla="*/ 4 w 8"/>
                <a:gd name="T23" fmla="*/ 16 h 19"/>
                <a:gd name="T24" fmla="*/ 1 w 8"/>
                <a:gd name="T25" fmla="*/ 11 h 19"/>
                <a:gd name="T26" fmla="*/ 1 w 8"/>
                <a:gd name="T27" fmla="*/ 9 h 19"/>
                <a:gd name="T28" fmla="*/ 3 w 8"/>
                <a:gd name="T29" fmla="*/ 11 h 19"/>
                <a:gd name="T30" fmla="*/ 4 w 8"/>
                <a:gd name="T31" fmla="*/ 7 h 19"/>
                <a:gd name="T32" fmla="*/ 1 w 8"/>
                <a:gd name="T33" fmla="*/ 5 h 19"/>
                <a:gd name="T34" fmla="*/ 1 w 8"/>
                <a:gd name="T35"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 h="19">
                  <a:moveTo>
                    <a:pt x="1" y="0"/>
                  </a:moveTo>
                  <a:cubicBezTo>
                    <a:pt x="2" y="1"/>
                    <a:pt x="3" y="0"/>
                    <a:pt x="3" y="2"/>
                  </a:cubicBezTo>
                  <a:cubicBezTo>
                    <a:pt x="5" y="2"/>
                    <a:pt x="6" y="2"/>
                    <a:pt x="7" y="2"/>
                  </a:cubicBezTo>
                  <a:cubicBezTo>
                    <a:pt x="6" y="4"/>
                    <a:pt x="8" y="3"/>
                    <a:pt x="6" y="5"/>
                  </a:cubicBezTo>
                  <a:cubicBezTo>
                    <a:pt x="5" y="6"/>
                    <a:pt x="7" y="6"/>
                    <a:pt x="7" y="7"/>
                  </a:cubicBezTo>
                  <a:cubicBezTo>
                    <a:pt x="6" y="7"/>
                    <a:pt x="5" y="6"/>
                    <a:pt x="5" y="7"/>
                  </a:cubicBezTo>
                  <a:cubicBezTo>
                    <a:pt x="5" y="8"/>
                    <a:pt x="7" y="8"/>
                    <a:pt x="5" y="8"/>
                  </a:cubicBezTo>
                  <a:cubicBezTo>
                    <a:pt x="6" y="9"/>
                    <a:pt x="6" y="8"/>
                    <a:pt x="7" y="8"/>
                  </a:cubicBezTo>
                  <a:cubicBezTo>
                    <a:pt x="5" y="10"/>
                    <a:pt x="6" y="12"/>
                    <a:pt x="3" y="12"/>
                  </a:cubicBezTo>
                  <a:cubicBezTo>
                    <a:pt x="5" y="14"/>
                    <a:pt x="5" y="16"/>
                    <a:pt x="3" y="19"/>
                  </a:cubicBezTo>
                  <a:cubicBezTo>
                    <a:pt x="3" y="18"/>
                    <a:pt x="2" y="18"/>
                    <a:pt x="3" y="16"/>
                  </a:cubicBezTo>
                  <a:cubicBezTo>
                    <a:pt x="3" y="16"/>
                    <a:pt x="3" y="16"/>
                    <a:pt x="4" y="16"/>
                  </a:cubicBezTo>
                  <a:cubicBezTo>
                    <a:pt x="2" y="15"/>
                    <a:pt x="4" y="11"/>
                    <a:pt x="1" y="11"/>
                  </a:cubicBezTo>
                  <a:cubicBezTo>
                    <a:pt x="1" y="10"/>
                    <a:pt x="0" y="9"/>
                    <a:pt x="1" y="9"/>
                  </a:cubicBezTo>
                  <a:cubicBezTo>
                    <a:pt x="1" y="10"/>
                    <a:pt x="3" y="9"/>
                    <a:pt x="3" y="11"/>
                  </a:cubicBezTo>
                  <a:cubicBezTo>
                    <a:pt x="4" y="9"/>
                    <a:pt x="2" y="8"/>
                    <a:pt x="4" y="7"/>
                  </a:cubicBezTo>
                  <a:cubicBezTo>
                    <a:pt x="3" y="6"/>
                    <a:pt x="2" y="5"/>
                    <a:pt x="1" y="5"/>
                  </a:cubicBezTo>
                  <a:cubicBezTo>
                    <a:pt x="0" y="3"/>
                    <a:pt x="0" y="0"/>
                    <a:pt x="1" y="0"/>
                  </a:cubicBezTo>
                  <a:close/>
                </a:path>
              </a:pathLst>
            </a:custGeom>
            <a:solidFill>
              <a:schemeClr val="accent1"/>
            </a:solidFill>
            <a:ln>
              <a:noFill/>
            </a:ln>
          </p:spPr>
          <p:txBody>
            <a:bodyPr vert="horz" wrap="square" lIns="68580" tIns="34290" rIns="68580" bIns="34290" numCol="1" anchor="t" anchorCtr="0" compatLnSpc="1">
              <a:normAutofit/>
            </a:bodyPr>
            <a:p>
              <a:endParaRPr lang="zh-CN" altLang="en-US" sz="1350">
                <a:solidFill>
                  <a:schemeClr val="dk1"/>
                </a:solidFill>
                <a:latin typeface="隶书" panose="02010509060101010101" pitchFamily="49" charset="-122"/>
                <a:ea typeface="隶书" panose="02010509060101010101" pitchFamily="49" charset="-122"/>
              </a:endParaRPr>
            </a:p>
          </p:txBody>
        </p:sp>
        <p:sp>
          <p:nvSpPr>
            <p:cNvPr id="77" name="Freeform 14"/>
            <p:cNvSpPr/>
            <p:nvPr>
              <p:custDataLst>
                <p:tags r:id="rId13"/>
              </p:custDataLst>
            </p:nvPr>
          </p:nvSpPr>
          <p:spPr bwMode="auto">
            <a:xfrm>
              <a:off x="4194175" y="2390775"/>
              <a:ext cx="161925" cy="87630"/>
            </a:xfrm>
            <a:custGeom>
              <a:avLst/>
              <a:gdLst>
                <a:gd name="T0" fmla="*/ 1 w 77"/>
                <a:gd name="T1" fmla="*/ 0 h 42"/>
                <a:gd name="T2" fmla="*/ 17 w 77"/>
                <a:gd name="T3" fmla="*/ 5 h 42"/>
                <a:gd name="T4" fmla="*/ 20 w 77"/>
                <a:gd name="T5" fmla="*/ 5 h 42"/>
                <a:gd name="T6" fmla="*/ 74 w 77"/>
                <a:gd name="T7" fmla="*/ 37 h 42"/>
                <a:gd name="T8" fmla="*/ 75 w 77"/>
                <a:gd name="T9" fmla="*/ 40 h 42"/>
                <a:gd name="T10" fmla="*/ 76 w 77"/>
                <a:gd name="T11" fmla="*/ 42 h 42"/>
                <a:gd name="T12" fmla="*/ 69 w 77"/>
                <a:gd name="T13" fmla="*/ 36 h 42"/>
                <a:gd name="T14" fmla="*/ 67 w 77"/>
                <a:gd name="T15" fmla="*/ 36 h 42"/>
                <a:gd name="T16" fmla="*/ 59 w 77"/>
                <a:gd name="T17" fmla="*/ 30 h 42"/>
                <a:gd name="T18" fmla="*/ 24 w 77"/>
                <a:gd name="T19" fmla="*/ 14 h 42"/>
                <a:gd name="T20" fmla="*/ 9 w 77"/>
                <a:gd name="T21" fmla="*/ 7 h 42"/>
                <a:gd name="T22" fmla="*/ 6 w 77"/>
                <a:gd name="T23" fmla="*/ 4 h 42"/>
                <a:gd name="T24" fmla="*/ 1 w 77"/>
                <a:gd name="T25" fmla="*/ 2 h 42"/>
                <a:gd name="T26" fmla="*/ 1 w 77"/>
                <a:gd name="T2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7" h="42">
                  <a:moveTo>
                    <a:pt x="1" y="0"/>
                  </a:moveTo>
                  <a:cubicBezTo>
                    <a:pt x="6" y="3"/>
                    <a:pt x="12" y="2"/>
                    <a:pt x="17" y="5"/>
                  </a:cubicBezTo>
                  <a:cubicBezTo>
                    <a:pt x="18" y="5"/>
                    <a:pt x="18" y="5"/>
                    <a:pt x="20" y="5"/>
                  </a:cubicBezTo>
                  <a:cubicBezTo>
                    <a:pt x="41" y="12"/>
                    <a:pt x="60" y="22"/>
                    <a:pt x="74" y="37"/>
                  </a:cubicBezTo>
                  <a:cubicBezTo>
                    <a:pt x="74" y="39"/>
                    <a:pt x="75" y="39"/>
                    <a:pt x="75" y="40"/>
                  </a:cubicBezTo>
                  <a:cubicBezTo>
                    <a:pt x="76" y="40"/>
                    <a:pt x="77" y="41"/>
                    <a:pt x="76" y="42"/>
                  </a:cubicBezTo>
                  <a:cubicBezTo>
                    <a:pt x="73" y="41"/>
                    <a:pt x="70" y="39"/>
                    <a:pt x="69" y="36"/>
                  </a:cubicBezTo>
                  <a:cubicBezTo>
                    <a:pt x="68" y="35"/>
                    <a:pt x="68" y="37"/>
                    <a:pt x="67" y="36"/>
                  </a:cubicBezTo>
                  <a:cubicBezTo>
                    <a:pt x="64" y="34"/>
                    <a:pt x="62" y="33"/>
                    <a:pt x="59" y="30"/>
                  </a:cubicBezTo>
                  <a:cubicBezTo>
                    <a:pt x="47" y="25"/>
                    <a:pt x="37" y="18"/>
                    <a:pt x="24" y="14"/>
                  </a:cubicBezTo>
                  <a:cubicBezTo>
                    <a:pt x="21" y="9"/>
                    <a:pt x="15" y="9"/>
                    <a:pt x="9" y="7"/>
                  </a:cubicBezTo>
                  <a:cubicBezTo>
                    <a:pt x="9" y="5"/>
                    <a:pt x="6" y="6"/>
                    <a:pt x="6" y="4"/>
                  </a:cubicBezTo>
                  <a:cubicBezTo>
                    <a:pt x="4" y="4"/>
                    <a:pt x="2" y="3"/>
                    <a:pt x="1" y="2"/>
                  </a:cubicBezTo>
                  <a:cubicBezTo>
                    <a:pt x="0" y="1"/>
                    <a:pt x="1" y="1"/>
                    <a:pt x="1" y="0"/>
                  </a:cubicBezTo>
                  <a:close/>
                </a:path>
              </a:pathLst>
            </a:custGeom>
            <a:solidFill>
              <a:schemeClr val="accent1"/>
            </a:solidFill>
            <a:ln>
              <a:noFill/>
            </a:ln>
          </p:spPr>
          <p:txBody>
            <a:bodyPr vert="horz" wrap="square" lIns="68580" tIns="34290" rIns="68580" bIns="34290" numCol="1" anchor="t" anchorCtr="0" compatLnSpc="1">
              <a:normAutofit fontScale="25000"/>
            </a:bodyPr>
            <a:p>
              <a:endParaRPr lang="zh-CN" altLang="en-US" sz="1350">
                <a:solidFill>
                  <a:schemeClr val="dk1"/>
                </a:solidFill>
                <a:latin typeface="隶书" panose="02010509060101010101" pitchFamily="49" charset="-122"/>
                <a:ea typeface="隶书" panose="02010509060101010101" pitchFamily="49" charset="-122"/>
              </a:endParaRPr>
            </a:p>
          </p:txBody>
        </p:sp>
        <p:sp>
          <p:nvSpPr>
            <p:cNvPr id="78" name="Freeform 15"/>
            <p:cNvSpPr>
              <a:spLocks noEditPoints="1"/>
            </p:cNvSpPr>
            <p:nvPr>
              <p:custDataLst>
                <p:tags r:id="rId14"/>
              </p:custDataLst>
            </p:nvPr>
          </p:nvSpPr>
          <p:spPr bwMode="auto">
            <a:xfrm>
              <a:off x="3788410" y="2522220"/>
              <a:ext cx="685800" cy="546100"/>
            </a:xfrm>
            <a:custGeom>
              <a:avLst/>
              <a:gdLst>
                <a:gd name="T0" fmla="*/ 293 w 326"/>
                <a:gd name="T1" fmla="*/ 5 h 262"/>
                <a:gd name="T2" fmla="*/ 300 w 326"/>
                <a:gd name="T3" fmla="*/ 15 h 262"/>
                <a:gd name="T4" fmla="*/ 313 w 326"/>
                <a:gd name="T5" fmla="*/ 41 h 262"/>
                <a:gd name="T6" fmla="*/ 315 w 326"/>
                <a:gd name="T7" fmla="*/ 51 h 262"/>
                <a:gd name="T8" fmla="*/ 321 w 326"/>
                <a:gd name="T9" fmla="*/ 74 h 262"/>
                <a:gd name="T10" fmla="*/ 324 w 326"/>
                <a:gd name="T11" fmla="*/ 95 h 262"/>
                <a:gd name="T12" fmla="*/ 326 w 326"/>
                <a:gd name="T13" fmla="*/ 104 h 262"/>
                <a:gd name="T14" fmla="*/ 317 w 326"/>
                <a:gd name="T15" fmla="*/ 140 h 262"/>
                <a:gd name="T16" fmla="*/ 305 w 326"/>
                <a:gd name="T17" fmla="*/ 172 h 262"/>
                <a:gd name="T18" fmla="*/ 276 w 326"/>
                <a:gd name="T19" fmla="*/ 207 h 262"/>
                <a:gd name="T20" fmla="*/ 221 w 326"/>
                <a:gd name="T21" fmla="*/ 243 h 262"/>
                <a:gd name="T22" fmla="*/ 206 w 326"/>
                <a:gd name="T23" fmla="*/ 249 h 262"/>
                <a:gd name="T24" fmla="*/ 194 w 326"/>
                <a:gd name="T25" fmla="*/ 256 h 262"/>
                <a:gd name="T26" fmla="*/ 187 w 326"/>
                <a:gd name="T27" fmla="*/ 258 h 262"/>
                <a:gd name="T28" fmla="*/ 170 w 326"/>
                <a:gd name="T29" fmla="*/ 254 h 262"/>
                <a:gd name="T30" fmla="*/ 118 w 326"/>
                <a:gd name="T31" fmla="*/ 247 h 262"/>
                <a:gd name="T32" fmla="*/ 74 w 326"/>
                <a:gd name="T33" fmla="*/ 226 h 262"/>
                <a:gd name="T34" fmla="*/ 48 w 326"/>
                <a:gd name="T35" fmla="*/ 206 h 262"/>
                <a:gd name="T36" fmla="*/ 33 w 326"/>
                <a:gd name="T37" fmla="*/ 189 h 262"/>
                <a:gd name="T38" fmla="*/ 12 w 326"/>
                <a:gd name="T39" fmla="*/ 155 h 262"/>
                <a:gd name="T40" fmla="*/ 3 w 326"/>
                <a:gd name="T41" fmla="*/ 104 h 262"/>
                <a:gd name="T42" fmla="*/ 3 w 326"/>
                <a:gd name="T43" fmla="*/ 94 h 262"/>
                <a:gd name="T44" fmla="*/ 6 w 326"/>
                <a:gd name="T45" fmla="*/ 95 h 262"/>
                <a:gd name="T46" fmla="*/ 10 w 326"/>
                <a:gd name="T47" fmla="*/ 111 h 262"/>
                <a:gd name="T48" fmla="*/ 22 w 326"/>
                <a:gd name="T49" fmla="*/ 148 h 262"/>
                <a:gd name="T50" fmla="*/ 34 w 326"/>
                <a:gd name="T51" fmla="*/ 169 h 262"/>
                <a:gd name="T52" fmla="*/ 43 w 326"/>
                <a:gd name="T53" fmla="*/ 187 h 262"/>
                <a:gd name="T54" fmla="*/ 61 w 326"/>
                <a:gd name="T55" fmla="*/ 206 h 262"/>
                <a:gd name="T56" fmla="*/ 90 w 326"/>
                <a:gd name="T57" fmla="*/ 226 h 262"/>
                <a:gd name="T58" fmla="*/ 113 w 326"/>
                <a:gd name="T59" fmla="*/ 237 h 262"/>
                <a:gd name="T60" fmla="*/ 141 w 326"/>
                <a:gd name="T61" fmla="*/ 243 h 262"/>
                <a:gd name="T62" fmla="*/ 154 w 326"/>
                <a:gd name="T63" fmla="*/ 244 h 262"/>
                <a:gd name="T64" fmla="*/ 187 w 326"/>
                <a:gd name="T65" fmla="*/ 241 h 262"/>
                <a:gd name="T66" fmla="*/ 213 w 326"/>
                <a:gd name="T67" fmla="*/ 233 h 262"/>
                <a:gd name="T68" fmla="*/ 236 w 326"/>
                <a:gd name="T69" fmla="*/ 224 h 262"/>
                <a:gd name="T70" fmla="*/ 244 w 326"/>
                <a:gd name="T71" fmla="*/ 220 h 262"/>
                <a:gd name="T72" fmla="*/ 266 w 326"/>
                <a:gd name="T73" fmla="*/ 204 h 262"/>
                <a:gd name="T74" fmla="*/ 286 w 326"/>
                <a:gd name="T75" fmla="*/ 179 h 262"/>
                <a:gd name="T76" fmla="*/ 289 w 326"/>
                <a:gd name="T77" fmla="*/ 174 h 262"/>
                <a:gd name="T78" fmla="*/ 302 w 326"/>
                <a:gd name="T79" fmla="*/ 150 h 262"/>
                <a:gd name="T80" fmla="*/ 309 w 326"/>
                <a:gd name="T81" fmla="*/ 125 h 262"/>
                <a:gd name="T82" fmla="*/ 312 w 326"/>
                <a:gd name="T83" fmla="*/ 120 h 262"/>
                <a:gd name="T84" fmla="*/ 314 w 326"/>
                <a:gd name="T85" fmla="*/ 95 h 262"/>
                <a:gd name="T86" fmla="*/ 315 w 326"/>
                <a:gd name="T87" fmla="*/ 93 h 262"/>
                <a:gd name="T88" fmla="*/ 317 w 326"/>
                <a:gd name="T89" fmla="*/ 91 h 262"/>
                <a:gd name="T90" fmla="*/ 315 w 326"/>
                <a:gd name="T91" fmla="*/ 86 h 262"/>
                <a:gd name="T92" fmla="*/ 315 w 326"/>
                <a:gd name="T93" fmla="*/ 77 h 262"/>
                <a:gd name="T94" fmla="*/ 313 w 326"/>
                <a:gd name="T95" fmla="*/ 71 h 262"/>
                <a:gd name="T96" fmla="*/ 313 w 326"/>
                <a:gd name="T97" fmla="*/ 69 h 262"/>
                <a:gd name="T98" fmla="*/ 311 w 326"/>
                <a:gd name="T99" fmla="*/ 66 h 262"/>
                <a:gd name="T100" fmla="*/ 312 w 326"/>
                <a:gd name="T101" fmla="*/ 58 h 262"/>
                <a:gd name="T102" fmla="*/ 310 w 326"/>
                <a:gd name="T103" fmla="*/ 50 h 262"/>
                <a:gd name="T104" fmla="*/ 301 w 326"/>
                <a:gd name="T105" fmla="*/ 30 h 262"/>
                <a:gd name="T106" fmla="*/ 298 w 326"/>
                <a:gd name="T107" fmla="*/ 20 h 262"/>
                <a:gd name="T108" fmla="*/ 296 w 326"/>
                <a:gd name="T109" fmla="*/ 16 h 262"/>
                <a:gd name="T110" fmla="*/ 288 w 326"/>
                <a:gd name="T111" fmla="*/ 0 h 262"/>
                <a:gd name="T112" fmla="*/ 299 w 326"/>
                <a:gd name="T113" fmla="*/ 19 h 262"/>
                <a:gd name="T114" fmla="*/ 311 w 326"/>
                <a:gd name="T115" fmla="*/ 61 h 262"/>
                <a:gd name="T116" fmla="*/ 312 w 326"/>
                <a:gd name="T117" fmla="*/ 6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6" h="262">
                  <a:moveTo>
                    <a:pt x="288" y="0"/>
                  </a:moveTo>
                  <a:cubicBezTo>
                    <a:pt x="290" y="2"/>
                    <a:pt x="293" y="2"/>
                    <a:pt x="293" y="5"/>
                  </a:cubicBezTo>
                  <a:cubicBezTo>
                    <a:pt x="296" y="8"/>
                    <a:pt x="297" y="10"/>
                    <a:pt x="298" y="14"/>
                  </a:cubicBezTo>
                  <a:cubicBezTo>
                    <a:pt x="299" y="14"/>
                    <a:pt x="300" y="14"/>
                    <a:pt x="300" y="15"/>
                  </a:cubicBezTo>
                  <a:cubicBezTo>
                    <a:pt x="300" y="21"/>
                    <a:pt x="306" y="24"/>
                    <a:pt x="307" y="29"/>
                  </a:cubicBezTo>
                  <a:cubicBezTo>
                    <a:pt x="307" y="32"/>
                    <a:pt x="309" y="39"/>
                    <a:pt x="313" y="41"/>
                  </a:cubicBezTo>
                  <a:cubicBezTo>
                    <a:pt x="313" y="42"/>
                    <a:pt x="313" y="43"/>
                    <a:pt x="313" y="44"/>
                  </a:cubicBezTo>
                  <a:cubicBezTo>
                    <a:pt x="313" y="46"/>
                    <a:pt x="315" y="49"/>
                    <a:pt x="315" y="51"/>
                  </a:cubicBezTo>
                  <a:cubicBezTo>
                    <a:pt x="318" y="54"/>
                    <a:pt x="316" y="60"/>
                    <a:pt x="317" y="65"/>
                  </a:cubicBezTo>
                  <a:cubicBezTo>
                    <a:pt x="318" y="68"/>
                    <a:pt x="321" y="71"/>
                    <a:pt x="321" y="74"/>
                  </a:cubicBezTo>
                  <a:cubicBezTo>
                    <a:pt x="322" y="76"/>
                    <a:pt x="321" y="79"/>
                    <a:pt x="321" y="81"/>
                  </a:cubicBezTo>
                  <a:cubicBezTo>
                    <a:pt x="322" y="86"/>
                    <a:pt x="324" y="90"/>
                    <a:pt x="324" y="95"/>
                  </a:cubicBezTo>
                  <a:cubicBezTo>
                    <a:pt x="324" y="98"/>
                    <a:pt x="322" y="100"/>
                    <a:pt x="322" y="104"/>
                  </a:cubicBezTo>
                  <a:cubicBezTo>
                    <a:pt x="323" y="105"/>
                    <a:pt x="325" y="103"/>
                    <a:pt x="326" y="104"/>
                  </a:cubicBezTo>
                  <a:cubicBezTo>
                    <a:pt x="325" y="106"/>
                    <a:pt x="324" y="107"/>
                    <a:pt x="322" y="107"/>
                  </a:cubicBezTo>
                  <a:cubicBezTo>
                    <a:pt x="323" y="119"/>
                    <a:pt x="318" y="129"/>
                    <a:pt x="317" y="140"/>
                  </a:cubicBezTo>
                  <a:cubicBezTo>
                    <a:pt x="316" y="148"/>
                    <a:pt x="310" y="155"/>
                    <a:pt x="308" y="163"/>
                  </a:cubicBezTo>
                  <a:cubicBezTo>
                    <a:pt x="307" y="166"/>
                    <a:pt x="307" y="169"/>
                    <a:pt x="305" y="172"/>
                  </a:cubicBezTo>
                  <a:cubicBezTo>
                    <a:pt x="302" y="176"/>
                    <a:pt x="299" y="180"/>
                    <a:pt x="296" y="182"/>
                  </a:cubicBezTo>
                  <a:cubicBezTo>
                    <a:pt x="291" y="192"/>
                    <a:pt x="285" y="200"/>
                    <a:pt x="276" y="207"/>
                  </a:cubicBezTo>
                  <a:cubicBezTo>
                    <a:pt x="276" y="207"/>
                    <a:pt x="276" y="208"/>
                    <a:pt x="276" y="208"/>
                  </a:cubicBezTo>
                  <a:cubicBezTo>
                    <a:pt x="261" y="223"/>
                    <a:pt x="241" y="234"/>
                    <a:pt x="221" y="243"/>
                  </a:cubicBezTo>
                  <a:cubicBezTo>
                    <a:pt x="220" y="244"/>
                    <a:pt x="219" y="246"/>
                    <a:pt x="218" y="247"/>
                  </a:cubicBezTo>
                  <a:cubicBezTo>
                    <a:pt x="215" y="246"/>
                    <a:pt x="211" y="248"/>
                    <a:pt x="206" y="249"/>
                  </a:cubicBezTo>
                  <a:cubicBezTo>
                    <a:pt x="202" y="251"/>
                    <a:pt x="198" y="252"/>
                    <a:pt x="194" y="252"/>
                  </a:cubicBezTo>
                  <a:cubicBezTo>
                    <a:pt x="196" y="254"/>
                    <a:pt x="193" y="255"/>
                    <a:pt x="194" y="256"/>
                  </a:cubicBezTo>
                  <a:cubicBezTo>
                    <a:pt x="191" y="254"/>
                    <a:pt x="190" y="258"/>
                    <a:pt x="191" y="259"/>
                  </a:cubicBezTo>
                  <a:cubicBezTo>
                    <a:pt x="189" y="259"/>
                    <a:pt x="188" y="259"/>
                    <a:pt x="187" y="258"/>
                  </a:cubicBezTo>
                  <a:cubicBezTo>
                    <a:pt x="183" y="262"/>
                    <a:pt x="179" y="258"/>
                    <a:pt x="178" y="253"/>
                  </a:cubicBezTo>
                  <a:cubicBezTo>
                    <a:pt x="175" y="252"/>
                    <a:pt x="173" y="253"/>
                    <a:pt x="170" y="254"/>
                  </a:cubicBezTo>
                  <a:cubicBezTo>
                    <a:pt x="163" y="254"/>
                    <a:pt x="156" y="253"/>
                    <a:pt x="150" y="254"/>
                  </a:cubicBezTo>
                  <a:cubicBezTo>
                    <a:pt x="139" y="252"/>
                    <a:pt x="128" y="250"/>
                    <a:pt x="118" y="247"/>
                  </a:cubicBezTo>
                  <a:cubicBezTo>
                    <a:pt x="115" y="247"/>
                    <a:pt x="112" y="245"/>
                    <a:pt x="108" y="245"/>
                  </a:cubicBezTo>
                  <a:cubicBezTo>
                    <a:pt x="97" y="238"/>
                    <a:pt x="83" y="234"/>
                    <a:pt x="74" y="226"/>
                  </a:cubicBezTo>
                  <a:cubicBezTo>
                    <a:pt x="72" y="225"/>
                    <a:pt x="70" y="224"/>
                    <a:pt x="69" y="222"/>
                  </a:cubicBezTo>
                  <a:cubicBezTo>
                    <a:pt x="60" y="218"/>
                    <a:pt x="56" y="211"/>
                    <a:pt x="48" y="206"/>
                  </a:cubicBezTo>
                  <a:cubicBezTo>
                    <a:pt x="44" y="201"/>
                    <a:pt x="39" y="197"/>
                    <a:pt x="35" y="191"/>
                  </a:cubicBezTo>
                  <a:cubicBezTo>
                    <a:pt x="34" y="191"/>
                    <a:pt x="34" y="190"/>
                    <a:pt x="33" y="189"/>
                  </a:cubicBezTo>
                  <a:cubicBezTo>
                    <a:pt x="30" y="185"/>
                    <a:pt x="27" y="181"/>
                    <a:pt x="24" y="178"/>
                  </a:cubicBezTo>
                  <a:cubicBezTo>
                    <a:pt x="20" y="170"/>
                    <a:pt x="15" y="163"/>
                    <a:pt x="12" y="155"/>
                  </a:cubicBezTo>
                  <a:cubicBezTo>
                    <a:pt x="10" y="146"/>
                    <a:pt x="6" y="138"/>
                    <a:pt x="4" y="127"/>
                  </a:cubicBezTo>
                  <a:cubicBezTo>
                    <a:pt x="0" y="120"/>
                    <a:pt x="3" y="112"/>
                    <a:pt x="3" y="104"/>
                  </a:cubicBezTo>
                  <a:cubicBezTo>
                    <a:pt x="3" y="103"/>
                    <a:pt x="2" y="103"/>
                    <a:pt x="1" y="103"/>
                  </a:cubicBezTo>
                  <a:cubicBezTo>
                    <a:pt x="2" y="100"/>
                    <a:pt x="0" y="96"/>
                    <a:pt x="3" y="94"/>
                  </a:cubicBezTo>
                  <a:cubicBezTo>
                    <a:pt x="1" y="93"/>
                    <a:pt x="2" y="90"/>
                    <a:pt x="2" y="88"/>
                  </a:cubicBezTo>
                  <a:cubicBezTo>
                    <a:pt x="3" y="91"/>
                    <a:pt x="6" y="92"/>
                    <a:pt x="6" y="95"/>
                  </a:cubicBezTo>
                  <a:cubicBezTo>
                    <a:pt x="7" y="98"/>
                    <a:pt x="6" y="102"/>
                    <a:pt x="8" y="104"/>
                  </a:cubicBezTo>
                  <a:cubicBezTo>
                    <a:pt x="8" y="107"/>
                    <a:pt x="9" y="110"/>
                    <a:pt x="10" y="111"/>
                  </a:cubicBezTo>
                  <a:cubicBezTo>
                    <a:pt x="11" y="119"/>
                    <a:pt x="13" y="124"/>
                    <a:pt x="14" y="129"/>
                  </a:cubicBezTo>
                  <a:cubicBezTo>
                    <a:pt x="17" y="135"/>
                    <a:pt x="18" y="142"/>
                    <a:pt x="22" y="148"/>
                  </a:cubicBezTo>
                  <a:cubicBezTo>
                    <a:pt x="26" y="153"/>
                    <a:pt x="32" y="158"/>
                    <a:pt x="34" y="164"/>
                  </a:cubicBezTo>
                  <a:cubicBezTo>
                    <a:pt x="34" y="166"/>
                    <a:pt x="34" y="167"/>
                    <a:pt x="34" y="169"/>
                  </a:cubicBezTo>
                  <a:cubicBezTo>
                    <a:pt x="35" y="170"/>
                    <a:pt x="36" y="171"/>
                    <a:pt x="37" y="173"/>
                  </a:cubicBezTo>
                  <a:cubicBezTo>
                    <a:pt x="40" y="177"/>
                    <a:pt x="41" y="182"/>
                    <a:pt x="43" y="187"/>
                  </a:cubicBezTo>
                  <a:cubicBezTo>
                    <a:pt x="45" y="192"/>
                    <a:pt x="50" y="195"/>
                    <a:pt x="54" y="199"/>
                  </a:cubicBezTo>
                  <a:cubicBezTo>
                    <a:pt x="56" y="202"/>
                    <a:pt x="57" y="205"/>
                    <a:pt x="61" y="206"/>
                  </a:cubicBezTo>
                  <a:cubicBezTo>
                    <a:pt x="65" y="211"/>
                    <a:pt x="71" y="215"/>
                    <a:pt x="77" y="218"/>
                  </a:cubicBezTo>
                  <a:cubicBezTo>
                    <a:pt x="81" y="221"/>
                    <a:pt x="84" y="225"/>
                    <a:pt x="90" y="226"/>
                  </a:cubicBezTo>
                  <a:cubicBezTo>
                    <a:pt x="90" y="227"/>
                    <a:pt x="90" y="227"/>
                    <a:pt x="90" y="228"/>
                  </a:cubicBezTo>
                  <a:cubicBezTo>
                    <a:pt x="98" y="231"/>
                    <a:pt x="106" y="234"/>
                    <a:pt x="113" y="237"/>
                  </a:cubicBezTo>
                  <a:cubicBezTo>
                    <a:pt x="119" y="239"/>
                    <a:pt x="126" y="240"/>
                    <a:pt x="133" y="241"/>
                  </a:cubicBezTo>
                  <a:cubicBezTo>
                    <a:pt x="136" y="242"/>
                    <a:pt x="138" y="243"/>
                    <a:pt x="141" y="243"/>
                  </a:cubicBezTo>
                  <a:cubicBezTo>
                    <a:pt x="143" y="243"/>
                    <a:pt x="143" y="242"/>
                    <a:pt x="145" y="243"/>
                  </a:cubicBezTo>
                  <a:cubicBezTo>
                    <a:pt x="148" y="243"/>
                    <a:pt x="151" y="244"/>
                    <a:pt x="154" y="244"/>
                  </a:cubicBezTo>
                  <a:cubicBezTo>
                    <a:pt x="157" y="244"/>
                    <a:pt x="159" y="244"/>
                    <a:pt x="162" y="244"/>
                  </a:cubicBezTo>
                  <a:cubicBezTo>
                    <a:pt x="170" y="244"/>
                    <a:pt x="179" y="242"/>
                    <a:pt x="187" y="241"/>
                  </a:cubicBezTo>
                  <a:cubicBezTo>
                    <a:pt x="191" y="241"/>
                    <a:pt x="195" y="240"/>
                    <a:pt x="199" y="239"/>
                  </a:cubicBezTo>
                  <a:cubicBezTo>
                    <a:pt x="204" y="238"/>
                    <a:pt x="210" y="237"/>
                    <a:pt x="213" y="233"/>
                  </a:cubicBezTo>
                  <a:cubicBezTo>
                    <a:pt x="214" y="234"/>
                    <a:pt x="218" y="234"/>
                    <a:pt x="218" y="231"/>
                  </a:cubicBezTo>
                  <a:cubicBezTo>
                    <a:pt x="225" y="231"/>
                    <a:pt x="231" y="228"/>
                    <a:pt x="236" y="224"/>
                  </a:cubicBezTo>
                  <a:cubicBezTo>
                    <a:pt x="237" y="223"/>
                    <a:pt x="238" y="222"/>
                    <a:pt x="240" y="221"/>
                  </a:cubicBezTo>
                  <a:cubicBezTo>
                    <a:pt x="241" y="220"/>
                    <a:pt x="243" y="221"/>
                    <a:pt x="244" y="220"/>
                  </a:cubicBezTo>
                  <a:cubicBezTo>
                    <a:pt x="246" y="219"/>
                    <a:pt x="248" y="216"/>
                    <a:pt x="250" y="214"/>
                  </a:cubicBezTo>
                  <a:cubicBezTo>
                    <a:pt x="256" y="212"/>
                    <a:pt x="260" y="205"/>
                    <a:pt x="266" y="204"/>
                  </a:cubicBezTo>
                  <a:cubicBezTo>
                    <a:pt x="267" y="200"/>
                    <a:pt x="269" y="197"/>
                    <a:pt x="273" y="196"/>
                  </a:cubicBezTo>
                  <a:cubicBezTo>
                    <a:pt x="276" y="189"/>
                    <a:pt x="282" y="185"/>
                    <a:pt x="286" y="179"/>
                  </a:cubicBezTo>
                  <a:cubicBezTo>
                    <a:pt x="286" y="178"/>
                    <a:pt x="287" y="177"/>
                    <a:pt x="287" y="176"/>
                  </a:cubicBezTo>
                  <a:cubicBezTo>
                    <a:pt x="288" y="176"/>
                    <a:pt x="288" y="174"/>
                    <a:pt x="289" y="174"/>
                  </a:cubicBezTo>
                  <a:cubicBezTo>
                    <a:pt x="292" y="167"/>
                    <a:pt x="296" y="163"/>
                    <a:pt x="299" y="157"/>
                  </a:cubicBezTo>
                  <a:cubicBezTo>
                    <a:pt x="299" y="154"/>
                    <a:pt x="301" y="152"/>
                    <a:pt x="302" y="150"/>
                  </a:cubicBezTo>
                  <a:cubicBezTo>
                    <a:pt x="303" y="147"/>
                    <a:pt x="303" y="143"/>
                    <a:pt x="304" y="141"/>
                  </a:cubicBezTo>
                  <a:cubicBezTo>
                    <a:pt x="305" y="135"/>
                    <a:pt x="308" y="132"/>
                    <a:pt x="309" y="125"/>
                  </a:cubicBezTo>
                  <a:cubicBezTo>
                    <a:pt x="309" y="125"/>
                    <a:pt x="309" y="124"/>
                    <a:pt x="310" y="125"/>
                  </a:cubicBezTo>
                  <a:cubicBezTo>
                    <a:pt x="309" y="122"/>
                    <a:pt x="309" y="120"/>
                    <a:pt x="312" y="120"/>
                  </a:cubicBezTo>
                  <a:cubicBezTo>
                    <a:pt x="311" y="117"/>
                    <a:pt x="312" y="116"/>
                    <a:pt x="311" y="113"/>
                  </a:cubicBezTo>
                  <a:cubicBezTo>
                    <a:pt x="314" y="108"/>
                    <a:pt x="313" y="102"/>
                    <a:pt x="314" y="95"/>
                  </a:cubicBezTo>
                  <a:cubicBezTo>
                    <a:pt x="314" y="94"/>
                    <a:pt x="313" y="96"/>
                    <a:pt x="313" y="95"/>
                  </a:cubicBezTo>
                  <a:cubicBezTo>
                    <a:pt x="313" y="94"/>
                    <a:pt x="316" y="95"/>
                    <a:pt x="315" y="93"/>
                  </a:cubicBezTo>
                  <a:cubicBezTo>
                    <a:pt x="316" y="92"/>
                    <a:pt x="314" y="94"/>
                    <a:pt x="315" y="92"/>
                  </a:cubicBezTo>
                  <a:cubicBezTo>
                    <a:pt x="315" y="91"/>
                    <a:pt x="316" y="92"/>
                    <a:pt x="317" y="91"/>
                  </a:cubicBezTo>
                  <a:cubicBezTo>
                    <a:pt x="315" y="90"/>
                    <a:pt x="314" y="89"/>
                    <a:pt x="314" y="86"/>
                  </a:cubicBezTo>
                  <a:cubicBezTo>
                    <a:pt x="314" y="87"/>
                    <a:pt x="316" y="87"/>
                    <a:pt x="315" y="86"/>
                  </a:cubicBezTo>
                  <a:cubicBezTo>
                    <a:pt x="315" y="85"/>
                    <a:pt x="315" y="87"/>
                    <a:pt x="314" y="86"/>
                  </a:cubicBezTo>
                  <a:cubicBezTo>
                    <a:pt x="315" y="82"/>
                    <a:pt x="314" y="80"/>
                    <a:pt x="315" y="77"/>
                  </a:cubicBezTo>
                  <a:cubicBezTo>
                    <a:pt x="314" y="76"/>
                    <a:pt x="312" y="78"/>
                    <a:pt x="312" y="77"/>
                  </a:cubicBezTo>
                  <a:cubicBezTo>
                    <a:pt x="314" y="75"/>
                    <a:pt x="312" y="73"/>
                    <a:pt x="313" y="71"/>
                  </a:cubicBezTo>
                  <a:cubicBezTo>
                    <a:pt x="312" y="70"/>
                    <a:pt x="313" y="69"/>
                    <a:pt x="312" y="68"/>
                  </a:cubicBezTo>
                  <a:cubicBezTo>
                    <a:pt x="312" y="67"/>
                    <a:pt x="313" y="68"/>
                    <a:pt x="313" y="69"/>
                  </a:cubicBezTo>
                  <a:cubicBezTo>
                    <a:pt x="314" y="69"/>
                    <a:pt x="312" y="67"/>
                    <a:pt x="314" y="67"/>
                  </a:cubicBezTo>
                  <a:cubicBezTo>
                    <a:pt x="313" y="67"/>
                    <a:pt x="312" y="66"/>
                    <a:pt x="311" y="66"/>
                  </a:cubicBezTo>
                  <a:cubicBezTo>
                    <a:pt x="312" y="63"/>
                    <a:pt x="310" y="63"/>
                    <a:pt x="310" y="60"/>
                  </a:cubicBezTo>
                  <a:cubicBezTo>
                    <a:pt x="311" y="60"/>
                    <a:pt x="312" y="59"/>
                    <a:pt x="312" y="58"/>
                  </a:cubicBezTo>
                  <a:cubicBezTo>
                    <a:pt x="311" y="57"/>
                    <a:pt x="311" y="56"/>
                    <a:pt x="310" y="57"/>
                  </a:cubicBezTo>
                  <a:cubicBezTo>
                    <a:pt x="309" y="54"/>
                    <a:pt x="308" y="52"/>
                    <a:pt x="310" y="50"/>
                  </a:cubicBezTo>
                  <a:cubicBezTo>
                    <a:pt x="308" y="48"/>
                    <a:pt x="306" y="47"/>
                    <a:pt x="307" y="43"/>
                  </a:cubicBezTo>
                  <a:cubicBezTo>
                    <a:pt x="304" y="40"/>
                    <a:pt x="304" y="34"/>
                    <a:pt x="301" y="30"/>
                  </a:cubicBezTo>
                  <a:cubicBezTo>
                    <a:pt x="302" y="29"/>
                    <a:pt x="301" y="29"/>
                    <a:pt x="301" y="27"/>
                  </a:cubicBezTo>
                  <a:cubicBezTo>
                    <a:pt x="299" y="26"/>
                    <a:pt x="298" y="22"/>
                    <a:pt x="298" y="20"/>
                  </a:cubicBezTo>
                  <a:cubicBezTo>
                    <a:pt x="297" y="21"/>
                    <a:pt x="297" y="18"/>
                    <a:pt x="296" y="19"/>
                  </a:cubicBezTo>
                  <a:cubicBezTo>
                    <a:pt x="296" y="18"/>
                    <a:pt x="295" y="17"/>
                    <a:pt x="296" y="16"/>
                  </a:cubicBezTo>
                  <a:cubicBezTo>
                    <a:pt x="294" y="16"/>
                    <a:pt x="294" y="13"/>
                    <a:pt x="293" y="12"/>
                  </a:cubicBezTo>
                  <a:cubicBezTo>
                    <a:pt x="292" y="7"/>
                    <a:pt x="289" y="5"/>
                    <a:pt x="288" y="0"/>
                  </a:cubicBezTo>
                  <a:close/>
                  <a:moveTo>
                    <a:pt x="299" y="22"/>
                  </a:moveTo>
                  <a:cubicBezTo>
                    <a:pt x="300" y="21"/>
                    <a:pt x="300" y="20"/>
                    <a:pt x="299" y="19"/>
                  </a:cubicBezTo>
                  <a:cubicBezTo>
                    <a:pt x="299" y="20"/>
                    <a:pt x="299" y="21"/>
                    <a:pt x="299" y="22"/>
                  </a:cubicBezTo>
                  <a:close/>
                  <a:moveTo>
                    <a:pt x="311" y="61"/>
                  </a:moveTo>
                  <a:cubicBezTo>
                    <a:pt x="311" y="62"/>
                    <a:pt x="312" y="62"/>
                    <a:pt x="312" y="62"/>
                  </a:cubicBezTo>
                  <a:cubicBezTo>
                    <a:pt x="312" y="61"/>
                    <a:pt x="313" y="61"/>
                    <a:pt x="312" y="60"/>
                  </a:cubicBezTo>
                  <a:cubicBezTo>
                    <a:pt x="312" y="61"/>
                    <a:pt x="311" y="61"/>
                    <a:pt x="311" y="61"/>
                  </a:cubicBezTo>
                  <a:close/>
                </a:path>
              </a:pathLst>
            </a:custGeom>
            <a:solidFill>
              <a:schemeClr val="accent1"/>
            </a:solidFill>
            <a:ln>
              <a:noFill/>
            </a:ln>
          </p:spPr>
          <p:txBody>
            <a:bodyPr vert="horz" wrap="square" lIns="68580" tIns="34290" rIns="68580" bIns="34290" numCol="1" anchor="t" anchorCtr="0" compatLnSpc="1">
              <a:normAutofit/>
            </a:bodyPr>
            <a:p>
              <a:endParaRPr lang="zh-CN" altLang="en-US" sz="1350">
                <a:solidFill>
                  <a:schemeClr val="dk1"/>
                </a:solidFill>
                <a:latin typeface="隶书" panose="02010509060101010101" pitchFamily="49" charset="-122"/>
                <a:ea typeface="隶书" panose="02010509060101010101" pitchFamily="49" charset="-122"/>
              </a:endParaRPr>
            </a:p>
          </p:txBody>
        </p:sp>
      </p:grpSp>
      <p:sp>
        <p:nvSpPr>
          <p:cNvPr id="67" name="文本框 66"/>
          <p:cNvSpPr txBox="1"/>
          <p:nvPr>
            <p:custDataLst>
              <p:tags r:id="rId15"/>
            </p:custDataLst>
          </p:nvPr>
        </p:nvSpPr>
        <p:spPr>
          <a:xfrm>
            <a:off x="2976103" y="2659393"/>
            <a:ext cx="421694" cy="2055754"/>
          </a:xfrm>
          <a:prstGeom prst="rect">
            <a:avLst/>
          </a:prstGeom>
          <a:noFill/>
        </p:spPr>
        <p:txBody>
          <a:bodyPr vert="eaVert" wrap="square" rtlCol="0">
            <a:noAutofit/>
          </a:bodyPr>
          <a:p>
            <a:pPr lvl="0" algn="l">
              <a:spcBef>
                <a:spcPts val="0"/>
              </a:spcBef>
              <a:spcAft>
                <a:spcPts val="0"/>
              </a:spcAft>
              <a:buClrTx/>
              <a:buSzTx/>
              <a:buFontTx/>
            </a:pPr>
            <a:r>
              <a:rPr lang="zh-CN" altLang="zh-CN" sz="3600" dirty="0">
                <a:sym typeface="+mn-ea"/>
              </a:rPr>
              <a:t>蟠龙鼓座</a:t>
            </a:r>
            <a:endParaRPr lang="zh-CN" altLang="zh-CN" sz="3600" dirty="0">
              <a:solidFill>
                <a:schemeClr val="dk1">
                  <a:lumMod val="75000"/>
                  <a:lumOff val="25000"/>
                </a:schemeClr>
              </a:solidFill>
              <a:ea typeface="隶书" panose="02010509060101010101" pitchFamily="49" charset="-122"/>
              <a:sym typeface="+mn-ea"/>
            </a:endParaRPr>
          </a:p>
        </p:txBody>
      </p:sp>
      <p:grpSp>
        <p:nvGrpSpPr>
          <p:cNvPr id="6" name="组合 5"/>
          <p:cNvGrpSpPr/>
          <p:nvPr>
            <p:custDataLst>
              <p:tags r:id="rId16"/>
            </p:custDataLst>
          </p:nvPr>
        </p:nvGrpSpPr>
        <p:grpSpPr>
          <a:xfrm>
            <a:off x="1144271" y="1903010"/>
            <a:ext cx="587271" cy="587271"/>
            <a:chOff x="1922780" y="2382520"/>
            <a:chExt cx="685800" cy="685800"/>
          </a:xfrm>
          <a:solidFill>
            <a:schemeClr val="accent1"/>
          </a:solidFill>
        </p:grpSpPr>
        <p:sp>
          <p:nvSpPr>
            <p:cNvPr id="136" name="Freeform 5"/>
            <p:cNvSpPr/>
            <p:nvPr>
              <p:custDataLst>
                <p:tags r:id="rId17"/>
              </p:custDataLst>
            </p:nvPr>
          </p:nvSpPr>
          <p:spPr bwMode="auto">
            <a:xfrm>
              <a:off x="2261235" y="2382520"/>
              <a:ext cx="10160" cy="8255"/>
            </a:xfrm>
            <a:custGeom>
              <a:avLst/>
              <a:gdLst>
                <a:gd name="T0" fmla="*/ 5 w 5"/>
                <a:gd name="T1" fmla="*/ 2 h 4"/>
                <a:gd name="T2" fmla="*/ 3 w 5"/>
                <a:gd name="T3" fmla="*/ 3 h 4"/>
                <a:gd name="T4" fmla="*/ 2 w 5"/>
                <a:gd name="T5" fmla="*/ 4 h 4"/>
                <a:gd name="T6" fmla="*/ 0 w 5"/>
                <a:gd name="T7" fmla="*/ 3 h 4"/>
                <a:gd name="T8" fmla="*/ 5 w 5"/>
                <a:gd name="T9" fmla="*/ 2 h 4"/>
              </a:gdLst>
              <a:ahLst/>
              <a:cxnLst>
                <a:cxn ang="0">
                  <a:pos x="T0" y="T1"/>
                </a:cxn>
                <a:cxn ang="0">
                  <a:pos x="T2" y="T3"/>
                </a:cxn>
                <a:cxn ang="0">
                  <a:pos x="T4" y="T5"/>
                </a:cxn>
                <a:cxn ang="0">
                  <a:pos x="T6" y="T7"/>
                </a:cxn>
                <a:cxn ang="0">
                  <a:pos x="T8" y="T9"/>
                </a:cxn>
              </a:cxnLst>
              <a:rect l="0" t="0" r="r" b="b"/>
              <a:pathLst>
                <a:path w="5" h="4">
                  <a:moveTo>
                    <a:pt x="5" y="2"/>
                  </a:moveTo>
                  <a:cubicBezTo>
                    <a:pt x="5" y="3"/>
                    <a:pt x="4" y="3"/>
                    <a:pt x="3" y="3"/>
                  </a:cubicBezTo>
                  <a:cubicBezTo>
                    <a:pt x="5" y="3"/>
                    <a:pt x="2" y="2"/>
                    <a:pt x="2" y="4"/>
                  </a:cubicBezTo>
                  <a:cubicBezTo>
                    <a:pt x="1" y="3"/>
                    <a:pt x="2" y="3"/>
                    <a:pt x="0" y="3"/>
                  </a:cubicBezTo>
                  <a:cubicBezTo>
                    <a:pt x="0" y="0"/>
                    <a:pt x="4" y="3"/>
                    <a:pt x="5" y="2"/>
                  </a:cubicBezTo>
                  <a:close/>
                </a:path>
              </a:pathLst>
            </a:custGeom>
            <a:solidFill>
              <a:schemeClr val="accent1"/>
            </a:solidFill>
            <a:ln>
              <a:noFill/>
            </a:ln>
          </p:spPr>
          <p:txBody>
            <a:bodyPr vert="horz" wrap="square" lIns="68580" tIns="34290" rIns="68580" bIns="34290" numCol="1" anchor="t" anchorCtr="0" compatLnSpc="1">
              <a:normAutofit/>
            </a:bodyPr>
            <a:p>
              <a:endParaRPr lang="zh-CN" altLang="en-US" sz="1350">
                <a:solidFill>
                  <a:schemeClr val="dk1"/>
                </a:solidFill>
                <a:latin typeface="隶书" panose="02010509060101010101" pitchFamily="49" charset="-122"/>
                <a:ea typeface="隶书" panose="02010509060101010101" pitchFamily="49" charset="-122"/>
              </a:endParaRPr>
            </a:p>
          </p:txBody>
        </p:sp>
        <p:sp>
          <p:nvSpPr>
            <p:cNvPr id="137" name="Freeform 6"/>
            <p:cNvSpPr/>
            <p:nvPr>
              <p:custDataLst>
                <p:tags r:id="rId18"/>
              </p:custDataLst>
            </p:nvPr>
          </p:nvSpPr>
          <p:spPr bwMode="auto">
            <a:xfrm>
              <a:off x="2280285" y="2386330"/>
              <a:ext cx="10795" cy="4445"/>
            </a:xfrm>
            <a:custGeom>
              <a:avLst/>
              <a:gdLst>
                <a:gd name="T0" fmla="*/ 2 w 5"/>
                <a:gd name="T1" fmla="*/ 1 h 2"/>
                <a:gd name="T2" fmla="*/ 5 w 5"/>
                <a:gd name="T3" fmla="*/ 0 h 2"/>
                <a:gd name="T4" fmla="*/ 4 w 5"/>
                <a:gd name="T5" fmla="*/ 2 h 2"/>
                <a:gd name="T6" fmla="*/ 0 w 5"/>
                <a:gd name="T7" fmla="*/ 1 h 2"/>
                <a:gd name="T8" fmla="*/ 2 w 5"/>
                <a:gd name="T9" fmla="*/ 1 h 2"/>
              </a:gdLst>
              <a:ahLst/>
              <a:cxnLst>
                <a:cxn ang="0">
                  <a:pos x="T0" y="T1"/>
                </a:cxn>
                <a:cxn ang="0">
                  <a:pos x="T2" y="T3"/>
                </a:cxn>
                <a:cxn ang="0">
                  <a:pos x="T4" y="T5"/>
                </a:cxn>
                <a:cxn ang="0">
                  <a:pos x="T6" y="T7"/>
                </a:cxn>
                <a:cxn ang="0">
                  <a:pos x="T8" y="T9"/>
                </a:cxn>
              </a:cxnLst>
              <a:rect l="0" t="0" r="r" b="b"/>
              <a:pathLst>
                <a:path w="5" h="2">
                  <a:moveTo>
                    <a:pt x="2" y="1"/>
                  </a:moveTo>
                  <a:cubicBezTo>
                    <a:pt x="3" y="1"/>
                    <a:pt x="3" y="0"/>
                    <a:pt x="5" y="0"/>
                  </a:cubicBezTo>
                  <a:cubicBezTo>
                    <a:pt x="5" y="2"/>
                    <a:pt x="4" y="1"/>
                    <a:pt x="4" y="2"/>
                  </a:cubicBezTo>
                  <a:cubicBezTo>
                    <a:pt x="3" y="2"/>
                    <a:pt x="1" y="2"/>
                    <a:pt x="0" y="1"/>
                  </a:cubicBezTo>
                  <a:cubicBezTo>
                    <a:pt x="0" y="0"/>
                    <a:pt x="2" y="0"/>
                    <a:pt x="2" y="1"/>
                  </a:cubicBezTo>
                  <a:close/>
                </a:path>
              </a:pathLst>
            </a:custGeom>
            <a:solidFill>
              <a:schemeClr val="accent1">
                <a:lumMod val="40000"/>
                <a:lumOff val="60000"/>
              </a:schemeClr>
            </a:solidFill>
            <a:ln>
              <a:noFill/>
            </a:ln>
          </p:spPr>
          <p:txBody>
            <a:bodyPr vert="horz" wrap="square" lIns="68580" tIns="34290" rIns="68580" bIns="34290" numCol="1" anchor="t" anchorCtr="0" compatLnSpc="1">
              <a:normAutofit/>
            </a:bodyPr>
            <a:p>
              <a:endParaRPr lang="zh-CN" altLang="en-US" sz="1350">
                <a:solidFill>
                  <a:schemeClr val="dk1"/>
                </a:solidFill>
                <a:latin typeface="隶书" panose="02010509060101010101" pitchFamily="49" charset="-122"/>
                <a:ea typeface="隶书" panose="02010509060101010101" pitchFamily="49" charset="-122"/>
              </a:endParaRPr>
            </a:p>
          </p:txBody>
        </p:sp>
        <p:sp>
          <p:nvSpPr>
            <p:cNvPr id="138" name="Freeform 7"/>
            <p:cNvSpPr/>
            <p:nvPr>
              <p:custDataLst>
                <p:tags r:id="rId19"/>
              </p:custDataLst>
            </p:nvPr>
          </p:nvSpPr>
          <p:spPr bwMode="auto">
            <a:xfrm>
              <a:off x="2273935" y="2385060"/>
              <a:ext cx="3810" cy="7620"/>
            </a:xfrm>
            <a:custGeom>
              <a:avLst/>
              <a:gdLst>
                <a:gd name="T0" fmla="*/ 0 w 2"/>
                <a:gd name="T1" fmla="*/ 2 h 4"/>
                <a:gd name="T2" fmla="*/ 0 w 2"/>
                <a:gd name="T3" fmla="*/ 3 h 4"/>
                <a:gd name="T4" fmla="*/ 0 w 2"/>
                <a:gd name="T5" fmla="*/ 2 h 4"/>
                <a:gd name="T6" fmla="*/ 1 w 2"/>
                <a:gd name="T7" fmla="*/ 2 h 4"/>
                <a:gd name="T8" fmla="*/ 0 w 2"/>
                <a:gd name="T9" fmla="*/ 2 h 4"/>
              </a:gdLst>
              <a:ahLst/>
              <a:cxnLst>
                <a:cxn ang="0">
                  <a:pos x="T0" y="T1"/>
                </a:cxn>
                <a:cxn ang="0">
                  <a:pos x="T2" y="T3"/>
                </a:cxn>
                <a:cxn ang="0">
                  <a:pos x="T4" y="T5"/>
                </a:cxn>
                <a:cxn ang="0">
                  <a:pos x="T6" y="T7"/>
                </a:cxn>
                <a:cxn ang="0">
                  <a:pos x="T8" y="T9"/>
                </a:cxn>
              </a:cxnLst>
              <a:rect l="0" t="0" r="r" b="b"/>
              <a:pathLst>
                <a:path w="2" h="4">
                  <a:moveTo>
                    <a:pt x="0" y="2"/>
                  </a:moveTo>
                  <a:cubicBezTo>
                    <a:pt x="1" y="0"/>
                    <a:pt x="2" y="4"/>
                    <a:pt x="0" y="3"/>
                  </a:cubicBezTo>
                  <a:cubicBezTo>
                    <a:pt x="1" y="3"/>
                    <a:pt x="0" y="2"/>
                    <a:pt x="0" y="2"/>
                  </a:cubicBezTo>
                  <a:cubicBezTo>
                    <a:pt x="0" y="2"/>
                    <a:pt x="1" y="2"/>
                    <a:pt x="1" y="2"/>
                  </a:cubicBezTo>
                  <a:cubicBezTo>
                    <a:pt x="1" y="2"/>
                    <a:pt x="1" y="2"/>
                    <a:pt x="0" y="2"/>
                  </a:cubicBezTo>
                  <a:close/>
                </a:path>
              </a:pathLst>
            </a:custGeom>
            <a:solidFill>
              <a:schemeClr val="accent1"/>
            </a:solidFill>
            <a:ln>
              <a:noFill/>
            </a:ln>
          </p:spPr>
          <p:txBody>
            <a:bodyPr vert="horz" wrap="square" lIns="68580" tIns="34290" rIns="68580" bIns="34290" numCol="1" anchor="t" anchorCtr="0" compatLnSpc="1">
              <a:normAutofit/>
            </a:bodyPr>
            <a:p>
              <a:endParaRPr lang="zh-CN" altLang="en-US" sz="1350">
                <a:solidFill>
                  <a:schemeClr val="dk1"/>
                </a:solidFill>
                <a:latin typeface="隶书" panose="02010509060101010101" pitchFamily="49" charset="-122"/>
                <a:ea typeface="隶书" panose="02010509060101010101" pitchFamily="49" charset="-122"/>
              </a:endParaRPr>
            </a:p>
          </p:txBody>
        </p:sp>
        <p:sp>
          <p:nvSpPr>
            <p:cNvPr id="139" name="Freeform 8"/>
            <p:cNvSpPr/>
            <p:nvPr>
              <p:custDataLst>
                <p:tags r:id="rId20"/>
              </p:custDataLst>
            </p:nvPr>
          </p:nvSpPr>
          <p:spPr bwMode="auto">
            <a:xfrm>
              <a:off x="2206625" y="2392680"/>
              <a:ext cx="6350" cy="4445"/>
            </a:xfrm>
            <a:custGeom>
              <a:avLst/>
              <a:gdLst>
                <a:gd name="T0" fmla="*/ 3 w 3"/>
                <a:gd name="T1" fmla="*/ 0 h 2"/>
                <a:gd name="T2" fmla="*/ 0 w 3"/>
                <a:gd name="T3" fmla="*/ 1 h 2"/>
                <a:gd name="T4" fmla="*/ 3 w 3"/>
                <a:gd name="T5" fmla="*/ 0 h 2"/>
              </a:gdLst>
              <a:ahLst/>
              <a:cxnLst>
                <a:cxn ang="0">
                  <a:pos x="T0" y="T1"/>
                </a:cxn>
                <a:cxn ang="0">
                  <a:pos x="T2" y="T3"/>
                </a:cxn>
                <a:cxn ang="0">
                  <a:pos x="T4" y="T5"/>
                </a:cxn>
              </a:cxnLst>
              <a:rect l="0" t="0" r="r" b="b"/>
              <a:pathLst>
                <a:path w="3" h="2">
                  <a:moveTo>
                    <a:pt x="3" y="0"/>
                  </a:moveTo>
                  <a:cubicBezTo>
                    <a:pt x="2" y="2"/>
                    <a:pt x="1" y="0"/>
                    <a:pt x="0" y="1"/>
                  </a:cubicBezTo>
                  <a:cubicBezTo>
                    <a:pt x="0" y="0"/>
                    <a:pt x="2" y="0"/>
                    <a:pt x="3" y="0"/>
                  </a:cubicBezTo>
                  <a:close/>
                </a:path>
              </a:pathLst>
            </a:custGeom>
            <a:solidFill>
              <a:schemeClr val="accent1"/>
            </a:solidFill>
            <a:ln>
              <a:noFill/>
            </a:ln>
          </p:spPr>
          <p:txBody>
            <a:bodyPr vert="horz" wrap="square" lIns="68580" tIns="34290" rIns="68580" bIns="34290" numCol="1" anchor="t" anchorCtr="0" compatLnSpc="1">
              <a:normAutofit/>
            </a:bodyPr>
            <a:p>
              <a:endParaRPr lang="zh-CN" altLang="en-US" sz="1350">
                <a:solidFill>
                  <a:schemeClr val="dk1"/>
                </a:solidFill>
                <a:latin typeface="隶书" panose="02010509060101010101" pitchFamily="49" charset="-122"/>
                <a:ea typeface="隶书" panose="02010509060101010101" pitchFamily="49" charset="-122"/>
              </a:endParaRPr>
            </a:p>
          </p:txBody>
        </p:sp>
        <p:sp>
          <p:nvSpPr>
            <p:cNvPr id="140" name="Line 9"/>
            <p:cNvSpPr>
              <a:spLocks noChangeShapeType="1"/>
            </p:cNvSpPr>
            <p:nvPr>
              <p:custDataLst>
                <p:tags r:id="rId21"/>
              </p:custDataLst>
            </p:nvPr>
          </p:nvSpPr>
          <p:spPr bwMode="auto">
            <a:xfrm>
              <a:off x="2545080" y="2832735"/>
              <a:ext cx="0" cy="0"/>
            </a:xfrm>
            <a:prstGeom prst="lin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solidFill>
                  <a:schemeClr val="dk1"/>
                </a:solidFill>
                <a:latin typeface="隶书" panose="02010509060101010101" pitchFamily="49" charset="-122"/>
                <a:ea typeface="隶书" panose="02010509060101010101" pitchFamily="49" charset="-122"/>
              </a:endParaRPr>
            </a:p>
          </p:txBody>
        </p:sp>
        <p:sp>
          <p:nvSpPr>
            <p:cNvPr id="141" name="Line 10"/>
            <p:cNvSpPr>
              <a:spLocks noChangeShapeType="1"/>
            </p:cNvSpPr>
            <p:nvPr>
              <p:custDataLst>
                <p:tags r:id="rId22"/>
              </p:custDataLst>
            </p:nvPr>
          </p:nvSpPr>
          <p:spPr bwMode="auto">
            <a:xfrm>
              <a:off x="2545080" y="2832735"/>
              <a:ext cx="0" cy="0"/>
            </a:xfrm>
            <a:prstGeom prst="lin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solidFill>
                  <a:schemeClr val="dk1"/>
                </a:solidFill>
                <a:latin typeface="隶书" panose="02010509060101010101" pitchFamily="49" charset="-122"/>
                <a:ea typeface="隶书" panose="02010509060101010101" pitchFamily="49" charset="-122"/>
              </a:endParaRPr>
            </a:p>
          </p:txBody>
        </p:sp>
        <p:sp>
          <p:nvSpPr>
            <p:cNvPr id="142" name="Freeform 11"/>
            <p:cNvSpPr>
              <a:spLocks noEditPoints="1"/>
            </p:cNvSpPr>
            <p:nvPr>
              <p:custDataLst>
                <p:tags r:id="rId23"/>
              </p:custDataLst>
            </p:nvPr>
          </p:nvSpPr>
          <p:spPr bwMode="auto">
            <a:xfrm>
              <a:off x="1964055" y="2395220"/>
              <a:ext cx="225425" cy="173355"/>
            </a:xfrm>
            <a:custGeom>
              <a:avLst/>
              <a:gdLst>
                <a:gd name="T0" fmla="*/ 92 w 107"/>
                <a:gd name="T1" fmla="*/ 8 h 83"/>
                <a:gd name="T2" fmla="*/ 92 w 107"/>
                <a:gd name="T3" fmla="*/ 10 h 83"/>
                <a:gd name="T4" fmla="*/ 90 w 107"/>
                <a:gd name="T5" fmla="*/ 10 h 83"/>
                <a:gd name="T6" fmla="*/ 72 w 107"/>
                <a:gd name="T7" fmla="*/ 20 h 83"/>
                <a:gd name="T8" fmla="*/ 69 w 107"/>
                <a:gd name="T9" fmla="*/ 21 h 83"/>
                <a:gd name="T10" fmla="*/ 47 w 107"/>
                <a:gd name="T11" fmla="*/ 36 h 83"/>
                <a:gd name="T12" fmla="*/ 36 w 107"/>
                <a:gd name="T13" fmla="*/ 43 h 83"/>
                <a:gd name="T14" fmla="*/ 28 w 107"/>
                <a:gd name="T15" fmla="*/ 52 h 83"/>
                <a:gd name="T16" fmla="*/ 20 w 107"/>
                <a:gd name="T17" fmla="*/ 64 h 83"/>
                <a:gd name="T18" fmla="*/ 19 w 107"/>
                <a:gd name="T19" fmla="*/ 62 h 83"/>
                <a:gd name="T20" fmla="*/ 18 w 107"/>
                <a:gd name="T21" fmla="*/ 67 h 83"/>
                <a:gd name="T22" fmla="*/ 16 w 107"/>
                <a:gd name="T23" fmla="*/ 68 h 83"/>
                <a:gd name="T24" fmla="*/ 17 w 107"/>
                <a:gd name="T25" fmla="*/ 68 h 83"/>
                <a:gd name="T26" fmla="*/ 13 w 107"/>
                <a:gd name="T27" fmla="*/ 77 h 83"/>
                <a:gd name="T28" fmla="*/ 12 w 107"/>
                <a:gd name="T29" fmla="*/ 76 h 83"/>
                <a:gd name="T30" fmla="*/ 13 w 107"/>
                <a:gd name="T31" fmla="*/ 77 h 83"/>
                <a:gd name="T32" fmla="*/ 10 w 107"/>
                <a:gd name="T33" fmla="*/ 79 h 83"/>
                <a:gd name="T34" fmla="*/ 11 w 107"/>
                <a:gd name="T35" fmla="*/ 78 h 83"/>
                <a:gd name="T36" fmla="*/ 8 w 107"/>
                <a:gd name="T37" fmla="*/ 79 h 83"/>
                <a:gd name="T38" fmla="*/ 7 w 107"/>
                <a:gd name="T39" fmla="*/ 80 h 83"/>
                <a:gd name="T40" fmla="*/ 5 w 107"/>
                <a:gd name="T41" fmla="*/ 83 h 83"/>
                <a:gd name="T42" fmla="*/ 5 w 107"/>
                <a:gd name="T43" fmla="*/ 81 h 83"/>
                <a:gd name="T44" fmla="*/ 3 w 107"/>
                <a:gd name="T45" fmla="*/ 83 h 83"/>
                <a:gd name="T46" fmla="*/ 1 w 107"/>
                <a:gd name="T47" fmla="*/ 82 h 83"/>
                <a:gd name="T48" fmla="*/ 3 w 107"/>
                <a:gd name="T49" fmla="*/ 79 h 83"/>
                <a:gd name="T50" fmla="*/ 5 w 107"/>
                <a:gd name="T51" fmla="*/ 70 h 83"/>
                <a:gd name="T52" fmla="*/ 8 w 107"/>
                <a:gd name="T53" fmla="*/ 68 h 83"/>
                <a:gd name="T54" fmla="*/ 13 w 107"/>
                <a:gd name="T55" fmla="*/ 61 h 83"/>
                <a:gd name="T56" fmla="*/ 14 w 107"/>
                <a:gd name="T57" fmla="*/ 62 h 83"/>
                <a:gd name="T58" fmla="*/ 16 w 107"/>
                <a:gd name="T59" fmla="*/ 57 h 83"/>
                <a:gd name="T60" fmla="*/ 18 w 107"/>
                <a:gd name="T61" fmla="*/ 55 h 83"/>
                <a:gd name="T62" fmla="*/ 18 w 107"/>
                <a:gd name="T63" fmla="*/ 54 h 83"/>
                <a:gd name="T64" fmla="*/ 19 w 107"/>
                <a:gd name="T65" fmla="*/ 54 h 83"/>
                <a:gd name="T66" fmla="*/ 19 w 107"/>
                <a:gd name="T67" fmla="*/ 53 h 83"/>
                <a:gd name="T68" fmla="*/ 30 w 107"/>
                <a:gd name="T69" fmla="*/ 41 h 83"/>
                <a:gd name="T70" fmla="*/ 31 w 107"/>
                <a:gd name="T71" fmla="*/ 38 h 83"/>
                <a:gd name="T72" fmla="*/ 42 w 107"/>
                <a:gd name="T73" fmla="*/ 30 h 83"/>
                <a:gd name="T74" fmla="*/ 65 w 107"/>
                <a:gd name="T75" fmla="*/ 15 h 83"/>
                <a:gd name="T76" fmla="*/ 65 w 107"/>
                <a:gd name="T77" fmla="*/ 16 h 83"/>
                <a:gd name="T78" fmla="*/ 68 w 107"/>
                <a:gd name="T79" fmla="*/ 16 h 83"/>
                <a:gd name="T80" fmla="*/ 69 w 107"/>
                <a:gd name="T81" fmla="*/ 13 h 83"/>
                <a:gd name="T82" fmla="*/ 76 w 107"/>
                <a:gd name="T83" fmla="*/ 9 h 83"/>
                <a:gd name="T84" fmla="*/ 80 w 107"/>
                <a:gd name="T85" fmla="*/ 9 h 83"/>
                <a:gd name="T86" fmla="*/ 81 w 107"/>
                <a:gd name="T87" fmla="*/ 7 h 83"/>
                <a:gd name="T88" fmla="*/ 87 w 107"/>
                <a:gd name="T89" fmla="*/ 6 h 83"/>
                <a:gd name="T90" fmla="*/ 96 w 107"/>
                <a:gd name="T91" fmla="*/ 2 h 83"/>
                <a:gd name="T92" fmla="*/ 106 w 107"/>
                <a:gd name="T93" fmla="*/ 0 h 83"/>
                <a:gd name="T94" fmla="*/ 106 w 107"/>
                <a:gd name="T95" fmla="*/ 2 h 83"/>
                <a:gd name="T96" fmla="*/ 103 w 107"/>
                <a:gd name="T97" fmla="*/ 3 h 83"/>
                <a:gd name="T98" fmla="*/ 97 w 107"/>
                <a:gd name="T99" fmla="*/ 5 h 83"/>
                <a:gd name="T100" fmla="*/ 95 w 107"/>
                <a:gd name="T101" fmla="*/ 7 h 83"/>
                <a:gd name="T102" fmla="*/ 95 w 107"/>
                <a:gd name="T103" fmla="*/ 8 h 83"/>
                <a:gd name="T104" fmla="*/ 95 w 107"/>
                <a:gd name="T105" fmla="*/ 8 h 83"/>
                <a:gd name="T106" fmla="*/ 92 w 107"/>
                <a:gd name="T107" fmla="*/ 8 h 83"/>
                <a:gd name="T108" fmla="*/ 14 w 107"/>
                <a:gd name="T109" fmla="*/ 74 h 83"/>
                <a:gd name="T110" fmla="*/ 15 w 107"/>
                <a:gd name="T111" fmla="*/ 73 h 83"/>
                <a:gd name="T112" fmla="*/ 14 w 107"/>
                <a:gd name="T113" fmla="*/ 73 h 83"/>
                <a:gd name="T114" fmla="*/ 14 w 107"/>
                <a:gd name="T115" fmla="*/ 74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7" h="83">
                  <a:moveTo>
                    <a:pt x="92" y="8"/>
                  </a:moveTo>
                  <a:cubicBezTo>
                    <a:pt x="92" y="8"/>
                    <a:pt x="92" y="9"/>
                    <a:pt x="92" y="10"/>
                  </a:cubicBezTo>
                  <a:cubicBezTo>
                    <a:pt x="92" y="9"/>
                    <a:pt x="91" y="10"/>
                    <a:pt x="90" y="10"/>
                  </a:cubicBezTo>
                  <a:cubicBezTo>
                    <a:pt x="85" y="15"/>
                    <a:pt x="78" y="17"/>
                    <a:pt x="72" y="20"/>
                  </a:cubicBezTo>
                  <a:cubicBezTo>
                    <a:pt x="71" y="20"/>
                    <a:pt x="70" y="20"/>
                    <a:pt x="69" y="21"/>
                  </a:cubicBezTo>
                  <a:cubicBezTo>
                    <a:pt x="62" y="26"/>
                    <a:pt x="56" y="33"/>
                    <a:pt x="47" y="36"/>
                  </a:cubicBezTo>
                  <a:cubicBezTo>
                    <a:pt x="41" y="33"/>
                    <a:pt x="40" y="41"/>
                    <a:pt x="36" y="43"/>
                  </a:cubicBezTo>
                  <a:cubicBezTo>
                    <a:pt x="34" y="48"/>
                    <a:pt x="32" y="52"/>
                    <a:pt x="28" y="52"/>
                  </a:cubicBezTo>
                  <a:cubicBezTo>
                    <a:pt x="25" y="57"/>
                    <a:pt x="23" y="59"/>
                    <a:pt x="20" y="64"/>
                  </a:cubicBezTo>
                  <a:cubicBezTo>
                    <a:pt x="19" y="64"/>
                    <a:pt x="20" y="62"/>
                    <a:pt x="19" y="62"/>
                  </a:cubicBezTo>
                  <a:cubicBezTo>
                    <a:pt x="18" y="64"/>
                    <a:pt x="17" y="66"/>
                    <a:pt x="18" y="67"/>
                  </a:cubicBezTo>
                  <a:cubicBezTo>
                    <a:pt x="17" y="67"/>
                    <a:pt x="17" y="68"/>
                    <a:pt x="16" y="68"/>
                  </a:cubicBezTo>
                  <a:cubicBezTo>
                    <a:pt x="16" y="68"/>
                    <a:pt x="17" y="68"/>
                    <a:pt x="17" y="68"/>
                  </a:cubicBezTo>
                  <a:cubicBezTo>
                    <a:pt x="13" y="70"/>
                    <a:pt x="18" y="74"/>
                    <a:pt x="13" y="77"/>
                  </a:cubicBezTo>
                  <a:cubicBezTo>
                    <a:pt x="14" y="75"/>
                    <a:pt x="13" y="77"/>
                    <a:pt x="12" y="76"/>
                  </a:cubicBezTo>
                  <a:cubicBezTo>
                    <a:pt x="12" y="77"/>
                    <a:pt x="12" y="77"/>
                    <a:pt x="13" y="77"/>
                  </a:cubicBezTo>
                  <a:cubicBezTo>
                    <a:pt x="13" y="78"/>
                    <a:pt x="12" y="79"/>
                    <a:pt x="10" y="79"/>
                  </a:cubicBezTo>
                  <a:cubicBezTo>
                    <a:pt x="10" y="79"/>
                    <a:pt x="10" y="78"/>
                    <a:pt x="11" y="78"/>
                  </a:cubicBezTo>
                  <a:cubicBezTo>
                    <a:pt x="10" y="77"/>
                    <a:pt x="9" y="80"/>
                    <a:pt x="8" y="79"/>
                  </a:cubicBezTo>
                  <a:cubicBezTo>
                    <a:pt x="8" y="80"/>
                    <a:pt x="8" y="79"/>
                    <a:pt x="7" y="80"/>
                  </a:cubicBezTo>
                  <a:cubicBezTo>
                    <a:pt x="8" y="82"/>
                    <a:pt x="7" y="83"/>
                    <a:pt x="5" y="83"/>
                  </a:cubicBezTo>
                  <a:cubicBezTo>
                    <a:pt x="5" y="82"/>
                    <a:pt x="5" y="82"/>
                    <a:pt x="5" y="81"/>
                  </a:cubicBezTo>
                  <a:cubicBezTo>
                    <a:pt x="4" y="81"/>
                    <a:pt x="4" y="82"/>
                    <a:pt x="3" y="83"/>
                  </a:cubicBezTo>
                  <a:cubicBezTo>
                    <a:pt x="2" y="82"/>
                    <a:pt x="1" y="82"/>
                    <a:pt x="1" y="82"/>
                  </a:cubicBezTo>
                  <a:cubicBezTo>
                    <a:pt x="0" y="80"/>
                    <a:pt x="1" y="80"/>
                    <a:pt x="3" y="79"/>
                  </a:cubicBezTo>
                  <a:cubicBezTo>
                    <a:pt x="2" y="76"/>
                    <a:pt x="5" y="74"/>
                    <a:pt x="5" y="70"/>
                  </a:cubicBezTo>
                  <a:cubicBezTo>
                    <a:pt x="7" y="70"/>
                    <a:pt x="6" y="68"/>
                    <a:pt x="8" y="68"/>
                  </a:cubicBezTo>
                  <a:cubicBezTo>
                    <a:pt x="8" y="64"/>
                    <a:pt x="11" y="63"/>
                    <a:pt x="13" y="61"/>
                  </a:cubicBezTo>
                  <a:cubicBezTo>
                    <a:pt x="14" y="60"/>
                    <a:pt x="13" y="62"/>
                    <a:pt x="14" y="62"/>
                  </a:cubicBezTo>
                  <a:cubicBezTo>
                    <a:pt x="15" y="60"/>
                    <a:pt x="17" y="58"/>
                    <a:pt x="16" y="57"/>
                  </a:cubicBezTo>
                  <a:cubicBezTo>
                    <a:pt x="17" y="56"/>
                    <a:pt x="18" y="56"/>
                    <a:pt x="18" y="55"/>
                  </a:cubicBezTo>
                  <a:cubicBezTo>
                    <a:pt x="18" y="55"/>
                    <a:pt x="17" y="55"/>
                    <a:pt x="18" y="54"/>
                  </a:cubicBezTo>
                  <a:cubicBezTo>
                    <a:pt x="18" y="54"/>
                    <a:pt x="19" y="54"/>
                    <a:pt x="19" y="54"/>
                  </a:cubicBezTo>
                  <a:cubicBezTo>
                    <a:pt x="19" y="54"/>
                    <a:pt x="19" y="53"/>
                    <a:pt x="19" y="53"/>
                  </a:cubicBezTo>
                  <a:cubicBezTo>
                    <a:pt x="23" y="50"/>
                    <a:pt x="25" y="43"/>
                    <a:pt x="30" y="41"/>
                  </a:cubicBezTo>
                  <a:cubicBezTo>
                    <a:pt x="30" y="40"/>
                    <a:pt x="31" y="40"/>
                    <a:pt x="31" y="38"/>
                  </a:cubicBezTo>
                  <a:cubicBezTo>
                    <a:pt x="34" y="37"/>
                    <a:pt x="38" y="30"/>
                    <a:pt x="42" y="30"/>
                  </a:cubicBezTo>
                  <a:cubicBezTo>
                    <a:pt x="47" y="24"/>
                    <a:pt x="56" y="18"/>
                    <a:pt x="65" y="15"/>
                  </a:cubicBezTo>
                  <a:cubicBezTo>
                    <a:pt x="65" y="15"/>
                    <a:pt x="64" y="15"/>
                    <a:pt x="65" y="16"/>
                  </a:cubicBezTo>
                  <a:cubicBezTo>
                    <a:pt x="66" y="16"/>
                    <a:pt x="66" y="15"/>
                    <a:pt x="68" y="16"/>
                  </a:cubicBezTo>
                  <a:cubicBezTo>
                    <a:pt x="69" y="15"/>
                    <a:pt x="69" y="14"/>
                    <a:pt x="69" y="13"/>
                  </a:cubicBezTo>
                  <a:cubicBezTo>
                    <a:pt x="72" y="13"/>
                    <a:pt x="74" y="10"/>
                    <a:pt x="76" y="9"/>
                  </a:cubicBezTo>
                  <a:cubicBezTo>
                    <a:pt x="78" y="9"/>
                    <a:pt x="80" y="7"/>
                    <a:pt x="80" y="9"/>
                  </a:cubicBezTo>
                  <a:cubicBezTo>
                    <a:pt x="81" y="9"/>
                    <a:pt x="81" y="8"/>
                    <a:pt x="81" y="7"/>
                  </a:cubicBezTo>
                  <a:cubicBezTo>
                    <a:pt x="83" y="6"/>
                    <a:pt x="85" y="4"/>
                    <a:pt x="87" y="6"/>
                  </a:cubicBezTo>
                  <a:cubicBezTo>
                    <a:pt x="89" y="2"/>
                    <a:pt x="95" y="6"/>
                    <a:pt x="96" y="2"/>
                  </a:cubicBezTo>
                  <a:cubicBezTo>
                    <a:pt x="99" y="2"/>
                    <a:pt x="103" y="0"/>
                    <a:pt x="106" y="0"/>
                  </a:cubicBezTo>
                  <a:cubicBezTo>
                    <a:pt x="106" y="1"/>
                    <a:pt x="106" y="3"/>
                    <a:pt x="106" y="2"/>
                  </a:cubicBezTo>
                  <a:cubicBezTo>
                    <a:pt x="107" y="3"/>
                    <a:pt x="104" y="4"/>
                    <a:pt x="103" y="3"/>
                  </a:cubicBezTo>
                  <a:cubicBezTo>
                    <a:pt x="103" y="5"/>
                    <a:pt x="99" y="6"/>
                    <a:pt x="97" y="5"/>
                  </a:cubicBezTo>
                  <a:cubicBezTo>
                    <a:pt x="96" y="6"/>
                    <a:pt x="96" y="7"/>
                    <a:pt x="95" y="7"/>
                  </a:cubicBezTo>
                  <a:cubicBezTo>
                    <a:pt x="95" y="8"/>
                    <a:pt x="95" y="8"/>
                    <a:pt x="95" y="8"/>
                  </a:cubicBezTo>
                  <a:cubicBezTo>
                    <a:pt x="95" y="9"/>
                    <a:pt x="94" y="8"/>
                    <a:pt x="95" y="8"/>
                  </a:cubicBezTo>
                  <a:cubicBezTo>
                    <a:pt x="94" y="6"/>
                    <a:pt x="93" y="8"/>
                    <a:pt x="92" y="8"/>
                  </a:cubicBezTo>
                  <a:close/>
                  <a:moveTo>
                    <a:pt x="14" y="74"/>
                  </a:moveTo>
                  <a:cubicBezTo>
                    <a:pt x="14" y="74"/>
                    <a:pt x="15" y="74"/>
                    <a:pt x="15" y="73"/>
                  </a:cubicBezTo>
                  <a:cubicBezTo>
                    <a:pt x="14" y="73"/>
                    <a:pt x="14" y="73"/>
                    <a:pt x="14" y="73"/>
                  </a:cubicBezTo>
                  <a:cubicBezTo>
                    <a:pt x="14" y="73"/>
                    <a:pt x="13" y="74"/>
                    <a:pt x="14" y="74"/>
                  </a:cubicBezTo>
                  <a:close/>
                </a:path>
              </a:pathLst>
            </a:custGeom>
            <a:solidFill>
              <a:schemeClr val="accent1"/>
            </a:solidFill>
            <a:ln>
              <a:noFill/>
            </a:ln>
          </p:spPr>
          <p:txBody>
            <a:bodyPr vert="horz" wrap="square" lIns="68580" tIns="34290" rIns="68580" bIns="34290" numCol="1" anchor="t" anchorCtr="0" compatLnSpc="1">
              <a:normAutofit fontScale="40000"/>
            </a:bodyPr>
            <a:p>
              <a:endParaRPr lang="zh-CN" altLang="en-US" sz="1350">
                <a:solidFill>
                  <a:schemeClr val="dk1"/>
                </a:solidFill>
                <a:latin typeface="隶书" panose="02010509060101010101" pitchFamily="49" charset="-122"/>
                <a:ea typeface="隶书" panose="02010509060101010101" pitchFamily="49" charset="-122"/>
              </a:endParaRPr>
            </a:p>
          </p:txBody>
        </p:sp>
        <p:sp>
          <p:nvSpPr>
            <p:cNvPr id="143" name="Freeform 12"/>
            <p:cNvSpPr/>
            <p:nvPr>
              <p:custDataLst>
                <p:tags r:id="rId24"/>
              </p:custDataLst>
            </p:nvPr>
          </p:nvSpPr>
          <p:spPr bwMode="auto">
            <a:xfrm>
              <a:off x="2192020" y="2395220"/>
              <a:ext cx="6350" cy="8255"/>
            </a:xfrm>
            <a:custGeom>
              <a:avLst/>
              <a:gdLst>
                <a:gd name="T0" fmla="*/ 2 w 3"/>
                <a:gd name="T1" fmla="*/ 0 h 4"/>
                <a:gd name="T2" fmla="*/ 0 w 3"/>
                <a:gd name="T3" fmla="*/ 3 h 4"/>
                <a:gd name="T4" fmla="*/ 0 w 3"/>
                <a:gd name="T5" fmla="*/ 1 h 4"/>
                <a:gd name="T6" fmla="*/ 2 w 3"/>
                <a:gd name="T7" fmla="*/ 0 h 4"/>
              </a:gdLst>
              <a:ahLst/>
              <a:cxnLst>
                <a:cxn ang="0">
                  <a:pos x="T0" y="T1"/>
                </a:cxn>
                <a:cxn ang="0">
                  <a:pos x="T2" y="T3"/>
                </a:cxn>
                <a:cxn ang="0">
                  <a:pos x="T4" y="T5"/>
                </a:cxn>
                <a:cxn ang="0">
                  <a:pos x="T6" y="T7"/>
                </a:cxn>
              </a:cxnLst>
              <a:rect l="0" t="0" r="r" b="b"/>
              <a:pathLst>
                <a:path w="3" h="4">
                  <a:moveTo>
                    <a:pt x="2" y="0"/>
                  </a:moveTo>
                  <a:cubicBezTo>
                    <a:pt x="3" y="0"/>
                    <a:pt x="2" y="4"/>
                    <a:pt x="0" y="3"/>
                  </a:cubicBezTo>
                  <a:cubicBezTo>
                    <a:pt x="2" y="2"/>
                    <a:pt x="0" y="2"/>
                    <a:pt x="0" y="1"/>
                  </a:cubicBezTo>
                  <a:cubicBezTo>
                    <a:pt x="1" y="0"/>
                    <a:pt x="3" y="1"/>
                    <a:pt x="2" y="0"/>
                  </a:cubicBezTo>
                  <a:close/>
                </a:path>
              </a:pathLst>
            </a:custGeom>
            <a:solidFill>
              <a:schemeClr val="accent1">
                <a:lumMod val="40000"/>
                <a:lumOff val="60000"/>
              </a:schemeClr>
            </a:solidFill>
            <a:ln>
              <a:noFill/>
            </a:ln>
          </p:spPr>
          <p:txBody>
            <a:bodyPr vert="horz" wrap="square" lIns="68580" tIns="34290" rIns="68580" bIns="34290" numCol="1" anchor="t" anchorCtr="0" compatLnSpc="1">
              <a:normAutofit/>
            </a:bodyPr>
            <a:p>
              <a:endParaRPr lang="zh-CN" altLang="en-US" sz="1350">
                <a:solidFill>
                  <a:schemeClr val="dk1"/>
                </a:solidFill>
                <a:latin typeface="隶书" panose="02010509060101010101" pitchFamily="49" charset="-122"/>
                <a:ea typeface="隶书" panose="02010509060101010101" pitchFamily="49" charset="-122"/>
              </a:endParaRPr>
            </a:p>
          </p:txBody>
        </p:sp>
        <p:sp>
          <p:nvSpPr>
            <p:cNvPr id="144" name="Freeform 13"/>
            <p:cNvSpPr/>
            <p:nvPr>
              <p:custDataLst>
                <p:tags r:id="rId25"/>
              </p:custDataLst>
            </p:nvPr>
          </p:nvSpPr>
          <p:spPr bwMode="auto">
            <a:xfrm>
              <a:off x="1929130" y="2672080"/>
              <a:ext cx="16510" cy="39370"/>
            </a:xfrm>
            <a:custGeom>
              <a:avLst/>
              <a:gdLst>
                <a:gd name="T0" fmla="*/ 1 w 8"/>
                <a:gd name="T1" fmla="*/ 0 h 19"/>
                <a:gd name="T2" fmla="*/ 3 w 8"/>
                <a:gd name="T3" fmla="*/ 2 h 19"/>
                <a:gd name="T4" fmla="*/ 7 w 8"/>
                <a:gd name="T5" fmla="*/ 2 h 19"/>
                <a:gd name="T6" fmla="*/ 6 w 8"/>
                <a:gd name="T7" fmla="*/ 5 h 19"/>
                <a:gd name="T8" fmla="*/ 7 w 8"/>
                <a:gd name="T9" fmla="*/ 7 h 19"/>
                <a:gd name="T10" fmla="*/ 5 w 8"/>
                <a:gd name="T11" fmla="*/ 7 h 19"/>
                <a:gd name="T12" fmla="*/ 5 w 8"/>
                <a:gd name="T13" fmla="*/ 8 h 19"/>
                <a:gd name="T14" fmla="*/ 7 w 8"/>
                <a:gd name="T15" fmla="*/ 8 h 19"/>
                <a:gd name="T16" fmla="*/ 3 w 8"/>
                <a:gd name="T17" fmla="*/ 12 h 19"/>
                <a:gd name="T18" fmla="*/ 3 w 8"/>
                <a:gd name="T19" fmla="*/ 19 h 19"/>
                <a:gd name="T20" fmla="*/ 3 w 8"/>
                <a:gd name="T21" fmla="*/ 16 h 19"/>
                <a:gd name="T22" fmla="*/ 4 w 8"/>
                <a:gd name="T23" fmla="*/ 16 h 19"/>
                <a:gd name="T24" fmla="*/ 1 w 8"/>
                <a:gd name="T25" fmla="*/ 11 h 19"/>
                <a:gd name="T26" fmla="*/ 1 w 8"/>
                <a:gd name="T27" fmla="*/ 9 h 19"/>
                <a:gd name="T28" fmla="*/ 3 w 8"/>
                <a:gd name="T29" fmla="*/ 11 h 19"/>
                <a:gd name="T30" fmla="*/ 4 w 8"/>
                <a:gd name="T31" fmla="*/ 7 h 19"/>
                <a:gd name="T32" fmla="*/ 1 w 8"/>
                <a:gd name="T33" fmla="*/ 5 h 19"/>
                <a:gd name="T34" fmla="*/ 1 w 8"/>
                <a:gd name="T35"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 h="19">
                  <a:moveTo>
                    <a:pt x="1" y="0"/>
                  </a:moveTo>
                  <a:cubicBezTo>
                    <a:pt x="2" y="1"/>
                    <a:pt x="3" y="0"/>
                    <a:pt x="3" y="2"/>
                  </a:cubicBezTo>
                  <a:cubicBezTo>
                    <a:pt x="5" y="2"/>
                    <a:pt x="6" y="2"/>
                    <a:pt x="7" y="2"/>
                  </a:cubicBezTo>
                  <a:cubicBezTo>
                    <a:pt x="6" y="4"/>
                    <a:pt x="8" y="3"/>
                    <a:pt x="6" y="5"/>
                  </a:cubicBezTo>
                  <a:cubicBezTo>
                    <a:pt x="5" y="6"/>
                    <a:pt x="7" y="6"/>
                    <a:pt x="7" y="7"/>
                  </a:cubicBezTo>
                  <a:cubicBezTo>
                    <a:pt x="6" y="7"/>
                    <a:pt x="5" y="6"/>
                    <a:pt x="5" y="7"/>
                  </a:cubicBezTo>
                  <a:cubicBezTo>
                    <a:pt x="5" y="8"/>
                    <a:pt x="7" y="8"/>
                    <a:pt x="5" y="8"/>
                  </a:cubicBezTo>
                  <a:cubicBezTo>
                    <a:pt x="6" y="9"/>
                    <a:pt x="6" y="8"/>
                    <a:pt x="7" y="8"/>
                  </a:cubicBezTo>
                  <a:cubicBezTo>
                    <a:pt x="5" y="10"/>
                    <a:pt x="6" y="12"/>
                    <a:pt x="3" y="12"/>
                  </a:cubicBezTo>
                  <a:cubicBezTo>
                    <a:pt x="5" y="14"/>
                    <a:pt x="5" y="16"/>
                    <a:pt x="3" y="19"/>
                  </a:cubicBezTo>
                  <a:cubicBezTo>
                    <a:pt x="3" y="18"/>
                    <a:pt x="2" y="18"/>
                    <a:pt x="3" y="16"/>
                  </a:cubicBezTo>
                  <a:cubicBezTo>
                    <a:pt x="3" y="16"/>
                    <a:pt x="3" y="16"/>
                    <a:pt x="4" y="16"/>
                  </a:cubicBezTo>
                  <a:cubicBezTo>
                    <a:pt x="2" y="15"/>
                    <a:pt x="4" y="11"/>
                    <a:pt x="1" y="11"/>
                  </a:cubicBezTo>
                  <a:cubicBezTo>
                    <a:pt x="1" y="10"/>
                    <a:pt x="0" y="9"/>
                    <a:pt x="1" y="9"/>
                  </a:cubicBezTo>
                  <a:cubicBezTo>
                    <a:pt x="1" y="10"/>
                    <a:pt x="3" y="9"/>
                    <a:pt x="3" y="11"/>
                  </a:cubicBezTo>
                  <a:cubicBezTo>
                    <a:pt x="4" y="9"/>
                    <a:pt x="2" y="8"/>
                    <a:pt x="4" y="7"/>
                  </a:cubicBezTo>
                  <a:cubicBezTo>
                    <a:pt x="3" y="6"/>
                    <a:pt x="2" y="5"/>
                    <a:pt x="1" y="5"/>
                  </a:cubicBezTo>
                  <a:cubicBezTo>
                    <a:pt x="0" y="3"/>
                    <a:pt x="0" y="0"/>
                    <a:pt x="1" y="0"/>
                  </a:cubicBezTo>
                  <a:close/>
                </a:path>
              </a:pathLst>
            </a:custGeom>
            <a:solidFill>
              <a:schemeClr val="accent1"/>
            </a:solidFill>
            <a:ln>
              <a:noFill/>
            </a:ln>
          </p:spPr>
          <p:txBody>
            <a:bodyPr vert="horz" wrap="square" lIns="68580" tIns="34290" rIns="68580" bIns="34290" numCol="1" anchor="t" anchorCtr="0" compatLnSpc="1">
              <a:normAutofit/>
            </a:bodyPr>
            <a:p>
              <a:endParaRPr lang="zh-CN" altLang="en-US" sz="1350">
                <a:solidFill>
                  <a:schemeClr val="dk1"/>
                </a:solidFill>
                <a:latin typeface="隶书" panose="02010509060101010101" pitchFamily="49" charset="-122"/>
                <a:ea typeface="隶书" panose="02010509060101010101" pitchFamily="49" charset="-122"/>
              </a:endParaRPr>
            </a:p>
          </p:txBody>
        </p:sp>
        <p:sp>
          <p:nvSpPr>
            <p:cNvPr id="145" name="Freeform 14"/>
            <p:cNvSpPr/>
            <p:nvPr>
              <p:custDataLst>
                <p:tags r:id="rId26"/>
              </p:custDataLst>
            </p:nvPr>
          </p:nvSpPr>
          <p:spPr bwMode="auto">
            <a:xfrm>
              <a:off x="2328545" y="2390775"/>
              <a:ext cx="161925" cy="87630"/>
            </a:xfrm>
            <a:custGeom>
              <a:avLst/>
              <a:gdLst>
                <a:gd name="T0" fmla="*/ 1 w 77"/>
                <a:gd name="T1" fmla="*/ 0 h 42"/>
                <a:gd name="T2" fmla="*/ 17 w 77"/>
                <a:gd name="T3" fmla="*/ 5 h 42"/>
                <a:gd name="T4" fmla="*/ 20 w 77"/>
                <a:gd name="T5" fmla="*/ 5 h 42"/>
                <a:gd name="T6" fmla="*/ 74 w 77"/>
                <a:gd name="T7" fmla="*/ 37 h 42"/>
                <a:gd name="T8" fmla="*/ 75 w 77"/>
                <a:gd name="T9" fmla="*/ 40 h 42"/>
                <a:gd name="T10" fmla="*/ 76 w 77"/>
                <a:gd name="T11" fmla="*/ 42 h 42"/>
                <a:gd name="T12" fmla="*/ 69 w 77"/>
                <a:gd name="T13" fmla="*/ 36 h 42"/>
                <a:gd name="T14" fmla="*/ 67 w 77"/>
                <a:gd name="T15" fmla="*/ 36 h 42"/>
                <a:gd name="T16" fmla="*/ 59 w 77"/>
                <a:gd name="T17" fmla="*/ 30 h 42"/>
                <a:gd name="T18" fmla="*/ 24 w 77"/>
                <a:gd name="T19" fmla="*/ 14 h 42"/>
                <a:gd name="T20" fmla="*/ 9 w 77"/>
                <a:gd name="T21" fmla="*/ 7 h 42"/>
                <a:gd name="T22" fmla="*/ 6 w 77"/>
                <a:gd name="T23" fmla="*/ 4 h 42"/>
                <a:gd name="T24" fmla="*/ 1 w 77"/>
                <a:gd name="T25" fmla="*/ 2 h 42"/>
                <a:gd name="T26" fmla="*/ 1 w 77"/>
                <a:gd name="T2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7" h="42">
                  <a:moveTo>
                    <a:pt x="1" y="0"/>
                  </a:moveTo>
                  <a:cubicBezTo>
                    <a:pt x="6" y="3"/>
                    <a:pt x="12" y="2"/>
                    <a:pt x="17" y="5"/>
                  </a:cubicBezTo>
                  <a:cubicBezTo>
                    <a:pt x="18" y="5"/>
                    <a:pt x="18" y="5"/>
                    <a:pt x="20" y="5"/>
                  </a:cubicBezTo>
                  <a:cubicBezTo>
                    <a:pt x="41" y="12"/>
                    <a:pt x="60" y="22"/>
                    <a:pt x="74" y="37"/>
                  </a:cubicBezTo>
                  <a:cubicBezTo>
                    <a:pt x="74" y="39"/>
                    <a:pt x="75" y="39"/>
                    <a:pt x="75" y="40"/>
                  </a:cubicBezTo>
                  <a:cubicBezTo>
                    <a:pt x="76" y="40"/>
                    <a:pt x="77" y="41"/>
                    <a:pt x="76" y="42"/>
                  </a:cubicBezTo>
                  <a:cubicBezTo>
                    <a:pt x="73" y="41"/>
                    <a:pt x="70" y="39"/>
                    <a:pt x="69" y="36"/>
                  </a:cubicBezTo>
                  <a:cubicBezTo>
                    <a:pt x="68" y="35"/>
                    <a:pt x="68" y="37"/>
                    <a:pt x="67" y="36"/>
                  </a:cubicBezTo>
                  <a:cubicBezTo>
                    <a:pt x="64" y="34"/>
                    <a:pt x="62" y="33"/>
                    <a:pt x="59" y="30"/>
                  </a:cubicBezTo>
                  <a:cubicBezTo>
                    <a:pt x="47" y="25"/>
                    <a:pt x="37" y="18"/>
                    <a:pt x="24" y="14"/>
                  </a:cubicBezTo>
                  <a:cubicBezTo>
                    <a:pt x="21" y="9"/>
                    <a:pt x="15" y="9"/>
                    <a:pt x="9" y="7"/>
                  </a:cubicBezTo>
                  <a:cubicBezTo>
                    <a:pt x="9" y="5"/>
                    <a:pt x="6" y="6"/>
                    <a:pt x="6" y="4"/>
                  </a:cubicBezTo>
                  <a:cubicBezTo>
                    <a:pt x="4" y="4"/>
                    <a:pt x="2" y="3"/>
                    <a:pt x="1" y="2"/>
                  </a:cubicBezTo>
                  <a:cubicBezTo>
                    <a:pt x="0" y="1"/>
                    <a:pt x="1" y="1"/>
                    <a:pt x="1" y="0"/>
                  </a:cubicBezTo>
                  <a:close/>
                </a:path>
              </a:pathLst>
            </a:custGeom>
            <a:solidFill>
              <a:schemeClr val="accent1"/>
            </a:solidFill>
            <a:ln>
              <a:noFill/>
            </a:ln>
          </p:spPr>
          <p:txBody>
            <a:bodyPr vert="horz" wrap="square" lIns="68580" tIns="34290" rIns="68580" bIns="34290" numCol="1" anchor="t" anchorCtr="0" compatLnSpc="1">
              <a:normAutofit fontScale="25000"/>
            </a:bodyPr>
            <a:p>
              <a:endParaRPr lang="zh-CN" altLang="en-US" sz="1350">
                <a:solidFill>
                  <a:schemeClr val="dk1"/>
                </a:solidFill>
                <a:latin typeface="隶书" panose="02010509060101010101" pitchFamily="49" charset="-122"/>
                <a:ea typeface="隶书" panose="02010509060101010101" pitchFamily="49" charset="-122"/>
              </a:endParaRPr>
            </a:p>
          </p:txBody>
        </p:sp>
        <p:sp>
          <p:nvSpPr>
            <p:cNvPr id="146" name="Freeform 15"/>
            <p:cNvSpPr>
              <a:spLocks noEditPoints="1"/>
            </p:cNvSpPr>
            <p:nvPr>
              <p:custDataLst>
                <p:tags r:id="rId27"/>
              </p:custDataLst>
            </p:nvPr>
          </p:nvSpPr>
          <p:spPr bwMode="auto">
            <a:xfrm>
              <a:off x="1922780" y="2522220"/>
              <a:ext cx="685800" cy="546100"/>
            </a:xfrm>
            <a:custGeom>
              <a:avLst/>
              <a:gdLst>
                <a:gd name="T0" fmla="*/ 293 w 326"/>
                <a:gd name="T1" fmla="*/ 5 h 262"/>
                <a:gd name="T2" fmla="*/ 300 w 326"/>
                <a:gd name="T3" fmla="*/ 15 h 262"/>
                <a:gd name="T4" fmla="*/ 313 w 326"/>
                <a:gd name="T5" fmla="*/ 41 h 262"/>
                <a:gd name="T6" fmla="*/ 315 w 326"/>
                <a:gd name="T7" fmla="*/ 51 h 262"/>
                <a:gd name="T8" fmla="*/ 321 w 326"/>
                <a:gd name="T9" fmla="*/ 74 h 262"/>
                <a:gd name="T10" fmla="*/ 324 w 326"/>
                <a:gd name="T11" fmla="*/ 95 h 262"/>
                <a:gd name="T12" fmla="*/ 326 w 326"/>
                <a:gd name="T13" fmla="*/ 104 h 262"/>
                <a:gd name="T14" fmla="*/ 317 w 326"/>
                <a:gd name="T15" fmla="*/ 140 h 262"/>
                <a:gd name="T16" fmla="*/ 305 w 326"/>
                <a:gd name="T17" fmla="*/ 172 h 262"/>
                <a:gd name="T18" fmla="*/ 276 w 326"/>
                <a:gd name="T19" fmla="*/ 207 h 262"/>
                <a:gd name="T20" fmla="*/ 221 w 326"/>
                <a:gd name="T21" fmla="*/ 243 h 262"/>
                <a:gd name="T22" fmla="*/ 206 w 326"/>
                <a:gd name="T23" fmla="*/ 249 h 262"/>
                <a:gd name="T24" fmla="*/ 194 w 326"/>
                <a:gd name="T25" fmla="*/ 256 h 262"/>
                <a:gd name="T26" fmla="*/ 187 w 326"/>
                <a:gd name="T27" fmla="*/ 258 h 262"/>
                <a:gd name="T28" fmla="*/ 170 w 326"/>
                <a:gd name="T29" fmla="*/ 254 h 262"/>
                <a:gd name="T30" fmla="*/ 118 w 326"/>
                <a:gd name="T31" fmla="*/ 247 h 262"/>
                <a:gd name="T32" fmla="*/ 74 w 326"/>
                <a:gd name="T33" fmla="*/ 226 h 262"/>
                <a:gd name="T34" fmla="*/ 48 w 326"/>
                <a:gd name="T35" fmla="*/ 206 h 262"/>
                <a:gd name="T36" fmla="*/ 33 w 326"/>
                <a:gd name="T37" fmla="*/ 189 h 262"/>
                <a:gd name="T38" fmla="*/ 12 w 326"/>
                <a:gd name="T39" fmla="*/ 155 h 262"/>
                <a:gd name="T40" fmla="*/ 3 w 326"/>
                <a:gd name="T41" fmla="*/ 104 h 262"/>
                <a:gd name="T42" fmla="*/ 3 w 326"/>
                <a:gd name="T43" fmla="*/ 94 h 262"/>
                <a:gd name="T44" fmla="*/ 6 w 326"/>
                <a:gd name="T45" fmla="*/ 95 h 262"/>
                <a:gd name="T46" fmla="*/ 10 w 326"/>
                <a:gd name="T47" fmla="*/ 111 h 262"/>
                <a:gd name="T48" fmla="*/ 22 w 326"/>
                <a:gd name="T49" fmla="*/ 148 h 262"/>
                <a:gd name="T50" fmla="*/ 34 w 326"/>
                <a:gd name="T51" fmla="*/ 169 h 262"/>
                <a:gd name="T52" fmla="*/ 43 w 326"/>
                <a:gd name="T53" fmla="*/ 187 h 262"/>
                <a:gd name="T54" fmla="*/ 61 w 326"/>
                <a:gd name="T55" fmla="*/ 206 h 262"/>
                <a:gd name="T56" fmla="*/ 90 w 326"/>
                <a:gd name="T57" fmla="*/ 226 h 262"/>
                <a:gd name="T58" fmla="*/ 113 w 326"/>
                <a:gd name="T59" fmla="*/ 237 h 262"/>
                <a:gd name="T60" fmla="*/ 141 w 326"/>
                <a:gd name="T61" fmla="*/ 243 h 262"/>
                <a:gd name="T62" fmla="*/ 154 w 326"/>
                <a:gd name="T63" fmla="*/ 244 h 262"/>
                <a:gd name="T64" fmla="*/ 187 w 326"/>
                <a:gd name="T65" fmla="*/ 241 h 262"/>
                <a:gd name="T66" fmla="*/ 213 w 326"/>
                <a:gd name="T67" fmla="*/ 233 h 262"/>
                <a:gd name="T68" fmla="*/ 236 w 326"/>
                <a:gd name="T69" fmla="*/ 224 h 262"/>
                <a:gd name="T70" fmla="*/ 244 w 326"/>
                <a:gd name="T71" fmla="*/ 220 h 262"/>
                <a:gd name="T72" fmla="*/ 266 w 326"/>
                <a:gd name="T73" fmla="*/ 204 h 262"/>
                <a:gd name="T74" fmla="*/ 286 w 326"/>
                <a:gd name="T75" fmla="*/ 179 h 262"/>
                <a:gd name="T76" fmla="*/ 289 w 326"/>
                <a:gd name="T77" fmla="*/ 174 h 262"/>
                <a:gd name="T78" fmla="*/ 302 w 326"/>
                <a:gd name="T79" fmla="*/ 150 h 262"/>
                <a:gd name="T80" fmla="*/ 309 w 326"/>
                <a:gd name="T81" fmla="*/ 125 h 262"/>
                <a:gd name="T82" fmla="*/ 312 w 326"/>
                <a:gd name="T83" fmla="*/ 120 h 262"/>
                <a:gd name="T84" fmla="*/ 314 w 326"/>
                <a:gd name="T85" fmla="*/ 95 h 262"/>
                <a:gd name="T86" fmla="*/ 315 w 326"/>
                <a:gd name="T87" fmla="*/ 93 h 262"/>
                <a:gd name="T88" fmla="*/ 317 w 326"/>
                <a:gd name="T89" fmla="*/ 91 h 262"/>
                <a:gd name="T90" fmla="*/ 315 w 326"/>
                <a:gd name="T91" fmla="*/ 86 h 262"/>
                <a:gd name="T92" fmla="*/ 315 w 326"/>
                <a:gd name="T93" fmla="*/ 77 h 262"/>
                <a:gd name="T94" fmla="*/ 313 w 326"/>
                <a:gd name="T95" fmla="*/ 71 h 262"/>
                <a:gd name="T96" fmla="*/ 313 w 326"/>
                <a:gd name="T97" fmla="*/ 69 h 262"/>
                <a:gd name="T98" fmla="*/ 311 w 326"/>
                <a:gd name="T99" fmla="*/ 66 h 262"/>
                <a:gd name="T100" fmla="*/ 312 w 326"/>
                <a:gd name="T101" fmla="*/ 58 h 262"/>
                <a:gd name="T102" fmla="*/ 310 w 326"/>
                <a:gd name="T103" fmla="*/ 50 h 262"/>
                <a:gd name="T104" fmla="*/ 301 w 326"/>
                <a:gd name="T105" fmla="*/ 30 h 262"/>
                <a:gd name="T106" fmla="*/ 298 w 326"/>
                <a:gd name="T107" fmla="*/ 20 h 262"/>
                <a:gd name="T108" fmla="*/ 296 w 326"/>
                <a:gd name="T109" fmla="*/ 16 h 262"/>
                <a:gd name="T110" fmla="*/ 288 w 326"/>
                <a:gd name="T111" fmla="*/ 0 h 262"/>
                <a:gd name="T112" fmla="*/ 299 w 326"/>
                <a:gd name="T113" fmla="*/ 19 h 262"/>
                <a:gd name="T114" fmla="*/ 311 w 326"/>
                <a:gd name="T115" fmla="*/ 61 h 262"/>
                <a:gd name="T116" fmla="*/ 312 w 326"/>
                <a:gd name="T117" fmla="*/ 6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6" h="262">
                  <a:moveTo>
                    <a:pt x="288" y="0"/>
                  </a:moveTo>
                  <a:cubicBezTo>
                    <a:pt x="290" y="2"/>
                    <a:pt x="293" y="2"/>
                    <a:pt x="293" y="5"/>
                  </a:cubicBezTo>
                  <a:cubicBezTo>
                    <a:pt x="296" y="8"/>
                    <a:pt x="297" y="10"/>
                    <a:pt x="298" y="14"/>
                  </a:cubicBezTo>
                  <a:cubicBezTo>
                    <a:pt x="299" y="14"/>
                    <a:pt x="300" y="14"/>
                    <a:pt x="300" y="15"/>
                  </a:cubicBezTo>
                  <a:cubicBezTo>
                    <a:pt x="300" y="21"/>
                    <a:pt x="306" y="24"/>
                    <a:pt x="307" y="29"/>
                  </a:cubicBezTo>
                  <a:cubicBezTo>
                    <a:pt x="307" y="32"/>
                    <a:pt x="309" y="39"/>
                    <a:pt x="313" y="41"/>
                  </a:cubicBezTo>
                  <a:cubicBezTo>
                    <a:pt x="313" y="42"/>
                    <a:pt x="313" y="43"/>
                    <a:pt x="313" y="44"/>
                  </a:cubicBezTo>
                  <a:cubicBezTo>
                    <a:pt x="313" y="46"/>
                    <a:pt x="315" y="49"/>
                    <a:pt x="315" y="51"/>
                  </a:cubicBezTo>
                  <a:cubicBezTo>
                    <a:pt x="318" y="54"/>
                    <a:pt x="316" y="60"/>
                    <a:pt x="317" y="65"/>
                  </a:cubicBezTo>
                  <a:cubicBezTo>
                    <a:pt x="318" y="68"/>
                    <a:pt x="321" y="71"/>
                    <a:pt x="321" y="74"/>
                  </a:cubicBezTo>
                  <a:cubicBezTo>
                    <a:pt x="322" y="76"/>
                    <a:pt x="321" y="79"/>
                    <a:pt x="321" y="81"/>
                  </a:cubicBezTo>
                  <a:cubicBezTo>
                    <a:pt x="322" y="86"/>
                    <a:pt x="324" y="90"/>
                    <a:pt x="324" y="95"/>
                  </a:cubicBezTo>
                  <a:cubicBezTo>
                    <a:pt x="324" y="98"/>
                    <a:pt x="322" y="100"/>
                    <a:pt x="322" y="104"/>
                  </a:cubicBezTo>
                  <a:cubicBezTo>
                    <a:pt x="323" y="105"/>
                    <a:pt x="325" y="103"/>
                    <a:pt x="326" y="104"/>
                  </a:cubicBezTo>
                  <a:cubicBezTo>
                    <a:pt x="325" y="106"/>
                    <a:pt x="324" y="107"/>
                    <a:pt x="322" y="107"/>
                  </a:cubicBezTo>
                  <a:cubicBezTo>
                    <a:pt x="323" y="119"/>
                    <a:pt x="318" y="129"/>
                    <a:pt x="317" y="140"/>
                  </a:cubicBezTo>
                  <a:cubicBezTo>
                    <a:pt x="316" y="148"/>
                    <a:pt x="310" y="155"/>
                    <a:pt x="308" y="163"/>
                  </a:cubicBezTo>
                  <a:cubicBezTo>
                    <a:pt x="307" y="166"/>
                    <a:pt x="307" y="169"/>
                    <a:pt x="305" y="172"/>
                  </a:cubicBezTo>
                  <a:cubicBezTo>
                    <a:pt x="302" y="176"/>
                    <a:pt x="299" y="180"/>
                    <a:pt x="296" y="182"/>
                  </a:cubicBezTo>
                  <a:cubicBezTo>
                    <a:pt x="291" y="192"/>
                    <a:pt x="285" y="200"/>
                    <a:pt x="276" y="207"/>
                  </a:cubicBezTo>
                  <a:cubicBezTo>
                    <a:pt x="276" y="207"/>
                    <a:pt x="276" y="208"/>
                    <a:pt x="276" y="208"/>
                  </a:cubicBezTo>
                  <a:cubicBezTo>
                    <a:pt x="261" y="223"/>
                    <a:pt x="241" y="234"/>
                    <a:pt x="221" y="243"/>
                  </a:cubicBezTo>
                  <a:cubicBezTo>
                    <a:pt x="220" y="244"/>
                    <a:pt x="219" y="246"/>
                    <a:pt x="218" y="247"/>
                  </a:cubicBezTo>
                  <a:cubicBezTo>
                    <a:pt x="215" y="246"/>
                    <a:pt x="211" y="248"/>
                    <a:pt x="206" y="249"/>
                  </a:cubicBezTo>
                  <a:cubicBezTo>
                    <a:pt x="202" y="251"/>
                    <a:pt x="198" y="252"/>
                    <a:pt x="194" y="252"/>
                  </a:cubicBezTo>
                  <a:cubicBezTo>
                    <a:pt x="196" y="254"/>
                    <a:pt x="193" y="255"/>
                    <a:pt x="194" y="256"/>
                  </a:cubicBezTo>
                  <a:cubicBezTo>
                    <a:pt x="191" y="254"/>
                    <a:pt x="190" y="258"/>
                    <a:pt x="191" y="259"/>
                  </a:cubicBezTo>
                  <a:cubicBezTo>
                    <a:pt x="189" y="259"/>
                    <a:pt x="188" y="259"/>
                    <a:pt x="187" y="258"/>
                  </a:cubicBezTo>
                  <a:cubicBezTo>
                    <a:pt x="183" y="262"/>
                    <a:pt x="179" y="258"/>
                    <a:pt x="178" y="253"/>
                  </a:cubicBezTo>
                  <a:cubicBezTo>
                    <a:pt x="175" y="252"/>
                    <a:pt x="173" y="253"/>
                    <a:pt x="170" y="254"/>
                  </a:cubicBezTo>
                  <a:cubicBezTo>
                    <a:pt x="163" y="254"/>
                    <a:pt x="156" y="253"/>
                    <a:pt x="150" y="254"/>
                  </a:cubicBezTo>
                  <a:cubicBezTo>
                    <a:pt x="139" y="252"/>
                    <a:pt x="128" y="250"/>
                    <a:pt x="118" y="247"/>
                  </a:cubicBezTo>
                  <a:cubicBezTo>
                    <a:pt x="115" y="247"/>
                    <a:pt x="112" y="245"/>
                    <a:pt x="108" y="245"/>
                  </a:cubicBezTo>
                  <a:cubicBezTo>
                    <a:pt x="97" y="238"/>
                    <a:pt x="83" y="234"/>
                    <a:pt x="74" y="226"/>
                  </a:cubicBezTo>
                  <a:cubicBezTo>
                    <a:pt x="72" y="225"/>
                    <a:pt x="70" y="224"/>
                    <a:pt x="69" y="222"/>
                  </a:cubicBezTo>
                  <a:cubicBezTo>
                    <a:pt x="60" y="218"/>
                    <a:pt x="56" y="211"/>
                    <a:pt x="48" y="206"/>
                  </a:cubicBezTo>
                  <a:cubicBezTo>
                    <a:pt x="44" y="201"/>
                    <a:pt x="39" y="197"/>
                    <a:pt x="35" y="191"/>
                  </a:cubicBezTo>
                  <a:cubicBezTo>
                    <a:pt x="34" y="191"/>
                    <a:pt x="34" y="190"/>
                    <a:pt x="33" y="189"/>
                  </a:cubicBezTo>
                  <a:cubicBezTo>
                    <a:pt x="30" y="185"/>
                    <a:pt x="27" y="181"/>
                    <a:pt x="24" y="178"/>
                  </a:cubicBezTo>
                  <a:cubicBezTo>
                    <a:pt x="20" y="170"/>
                    <a:pt x="15" y="163"/>
                    <a:pt x="12" y="155"/>
                  </a:cubicBezTo>
                  <a:cubicBezTo>
                    <a:pt x="10" y="146"/>
                    <a:pt x="6" y="138"/>
                    <a:pt x="4" y="127"/>
                  </a:cubicBezTo>
                  <a:cubicBezTo>
                    <a:pt x="0" y="120"/>
                    <a:pt x="3" y="112"/>
                    <a:pt x="3" y="104"/>
                  </a:cubicBezTo>
                  <a:cubicBezTo>
                    <a:pt x="3" y="103"/>
                    <a:pt x="2" y="103"/>
                    <a:pt x="1" y="103"/>
                  </a:cubicBezTo>
                  <a:cubicBezTo>
                    <a:pt x="2" y="100"/>
                    <a:pt x="0" y="96"/>
                    <a:pt x="3" y="94"/>
                  </a:cubicBezTo>
                  <a:cubicBezTo>
                    <a:pt x="1" y="93"/>
                    <a:pt x="2" y="90"/>
                    <a:pt x="2" y="88"/>
                  </a:cubicBezTo>
                  <a:cubicBezTo>
                    <a:pt x="3" y="91"/>
                    <a:pt x="6" y="92"/>
                    <a:pt x="6" y="95"/>
                  </a:cubicBezTo>
                  <a:cubicBezTo>
                    <a:pt x="7" y="98"/>
                    <a:pt x="6" y="102"/>
                    <a:pt x="8" y="104"/>
                  </a:cubicBezTo>
                  <a:cubicBezTo>
                    <a:pt x="8" y="107"/>
                    <a:pt x="9" y="110"/>
                    <a:pt x="10" y="111"/>
                  </a:cubicBezTo>
                  <a:cubicBezTo>
                    <a:pt x="11" y="119"/>
                    <a:pt x="13" y="124"/>
                    <a:pt x="14" y="129"/>
                  </a:cubicBezTo>
                  <a:cubicBezTo>
                    <a:pt x="17" y="135"/>
                    <a:pt x="18" y="142"/>
                    <a:pt x="22" y="148"/>
                  </a:cubicBezTo>
                  <a:cubicBezTo>
                    <a:pt x="26" y="153"/>
                    <a:pt x="32" y="158"/>
                    <a:pt x="34" y="164"/>
                  </a:cubicBezTo>
                  <a:cubicBezTo>
                    <a:pt x="34" y="166"/>
                    <a:pt x="34" y="167"/>
                    <a:pt x="34" y="169"/>
                  </a:cubicBezTo>
                  <a:cubicBezTo>
                    <a:pt x="35" y="170"/>
                    <a:pt x="36" y="171"/>
                    <a:pt x="37" y="173"/>
                  </a:cubicBezTo>
                  <a:cubicBezTo>
                    <a:pt x="40" y="177"/>
                    <a:pt x="41" y="182"/>
                    <a:pt x="43" y="187"/>
                  </a:cubicBezTo>
                  <a:cubicBezTo>
                    <a:pt x="45" y="192"/>
                    <a:pt x="50" y="195"/>
                    <a:pt x="54" y="199"/>
                  </a:cubicBezTo>
                  <a:cubicBezTo>
                    <a:pt x="56" y="202"/>
                    <a:pt x="57" y="205"/>
                    <a:pt x="61" y="206"/>
                  </a:cubicBezTo>
                  <a:cubicBezTo>
                    <a:pt x="65" y="211"/>
                    <a:pt x="71" y="215"/>
                    <a:pt x="77" y="218"/>
                  </a:cubicBezTo>
                  <a:cubicBezTo>
                    <a:pt x="81" y="221"/>
                    <a:pt x="84" y="225"/>
                    <a:pt x="90" y="226"/>
                  </a:cubicBezTo>
                  <a:cubicBezTo>
                    <a:pt x="90" y="227"/>
                    <a:pt x="90" y="227"/>
                    <a:pt x="90" y="228"/>
                  </a:cubicBezTo>
                  <a:cubicBezTo>
                    <a:pt x="98" y="231"/>
                    <a:pt x="106" y="234"/>
                    <a:pt x="113" y="237"/>
                  </a:cubicBezTo>
                  <a:cubicBezTo>
                    <a:pt x="119" y="239"/>
                    <a:pt x="126" y="240"/>
                    <a:pt x="133" y="241"/>
                  </a:cubicBezTo>
                  <a:cubicBezTo>
                    <a:pt x="136" y="242"/>
                    <a:pt x="138" y="243"/>
                    <a:pt x="141" y="243"/>
                  </a:cubicBezTo>
                  <a:cubicBezTo>
                    <a:pt x="143" y="243"/>
                    <a:pt x="143" y="242"/>
                    <a:pt x="145" y="243"/>
                  </a:cubicBezTo>
                  <a:cubicBezTo>
                    <a:pt x="148" y="243"/>
                    <a:pt x="151" y="244"/>
                    <a:pt x="154" y="244"/>
                  </a:cubicBezTo>
                  <a:cubicBezTo>
                    <a:pt x="157" y="244"/>
                    <a:pt x="159" y="244"/>
                    <a:pt x="162" y="244"/>
                  </a:cubicBezTo>
                  <a:cubicBezTo>
                    <a:pt x="170" y="244"/>
                    <a:pt x="179" y="242"/>
                    <a:pt x="187" y="241"/>
                  </a:cubicBezTo>
                  <a:cubicBezTo>
                    <a:pt x="191" y="241"/>
                    <a:pt x="195" y="240"/>
                    <a:pt x="199" y="239"/>
                  </a:cubicBezTo>
                  <a:cubicBezTo>
                    <a:pt x="204" y="238"/>
                    <a:pt x="210" y="237"/>
                    <a:pt x="213" y="233"/>
                  </a:cubicBezTo>
                  <a:cubicBezTo>
                    <a:pt x="214" y="234"/>
                    <a:pt x="218" y="234"/>
                    <a:pt x="218" y="231"/>
                  </a:cubicBezTo>
                  <a:cubicBezTo>
                    <a:pt x="225" y="231"/>
                    <a:pt x="231" y="228"/>
                    <a:pt x="236" y="224"/>
                  </a:cubicBezTo>
                  <a:cubicBezTo>
                    <a:pt x="237" y="223"/>
                    <a:pt x="238" y="222"/>
                    <a:pt x="240" y="221"/>
                  </a:cubicBezTo>
                  <a:cubicBezTo>
                    <a:pt x="241" y="220"/>
                    <a:pt x="243" y="221"/>
                    <a:pt x="244" y="220"/>
                  </a:cubicBezTo>
                  <a:cubicBezTo>
                    <a:pt x="246" y="219"/>
                    <a:pt x="248" y="216"/>
                    <a:pt x="250" y="214"/>
                  </a:cubicBezTo>
                  <a:cubicBezTo>
                    <a:pt x="256" y="212"/>
                    <a:pt x="260" y="205"/>
                    <a:pt x="266" y="204"/>
                  </a:cubicBezTo>
                  <a:cubicBezTo>
                    <a:pt x="267" y="200"/>
                    <a:pt x="269" y="197"/>
                    <a:pt x="273" y="196"/>
                  </a:cubicBezTo>
                  <a:cubicBezTo>
                    <a:pt x="276" y="189"/>
                    <a:pt x="282" y="185"/>
                    <a:pt x="286" y="179"/>
                  </a:cubicBezTo>
                  <a:cubicBezTo>
                    <a:pt x="286" y="178"/>
                    <a:pt x="287" y="177"/>
                    <a:pt x="287" y="176"/>
                  </a:cubicBezTo>
                  <a:cubicBezTo>
                    <a:pt x="288" y="176"/>
                    <a:pt x="288" y="174"/>
                    <a:pt x="289" y="174"/>
                  </a:cubicBezTo>
                  <a:cubicBezTo>
                    <a:pt x="292" y="167"/>
                    <a:pt x="296" y="163"/>
                    <a:pt x="299" y="157"/>
                  </a:cubicBezTo>
                  <a:cubicBezTo>
                    <a:pt x="299" y="154"/>
                    <a:pt x="301" y="152"/>
                    <a:pt x="302" y="150"/>
                  </a:cubicBezTo>
                  <a:cubicBezTo>
                    <a:pt x="303" y="147"/>
                    <a:pt x="303" y="143"/>
                    <a:pt x="304" y="141"/>
                  </a:cubicBezTo>
                  <a:cubicBezTo>
                    <a:pt x="305" y="135"/>
                    <a:pt x="308" y="132"/>
                    <a:pt x="309" y="125"/>
                  </a:cubicBezTo>
                  <a:cubicBezTo>
                    <a:pt x="309" y="125"/>
                    <a:pt x="309" y="124"/>
                    <a:pt x="310" y="125"/>
                  </a:cubicBezTo>
                  <a:cubicBezTo>
                    <a:pt x="309" y="122"/>
                    <a:pt x="309" y="120"/>
                    <a:pt x="312" y="120"/>
                  </a:cubicBezTo>
                  <a:cubicBezTo>
                    <a:pt x="311" y="117"/>
                    <a:pt x="312" y="116"/>
                    <a:pt x="311" y="113"/>
                  </a:cubicBezTo>
                  <a:cubicBezTo>
                    <a:pt x="314" y="108"/>
                    <a:pt x="313" y="102"/>
                    <a:pt x="314" y="95"/>
                  </a:cubicBezTo>
                  <a:cubicBezTo>
                    <a:pt x="314" y="94"/>
                    <a:pt x="313" y="96"/>
                    <a:pt x="313" y="95"/>
                  </a:cubicBezTo>
                  <a:cubicBezTo>
                    <a:pt x="313" y="94"/>
                    <a:pt x="316" y="95"/>
                    <a:pt x="315" y="93"/>
                  </a:cubicBezTo>
                  <a:cubicBezTo>
                    <a:pt x="316" y="92"/>
                    <a:pt x="314" y="94"/>
                    <a:pt x="315" y="92"/>
                  </a:cubicBezTo>
                  <a:cubicBezTo>
                    <a:pt x="315" y="91"/>
                    <a:pt x="316" y="92"/>
                    <a:pt x="317" y="91"/>
                  </a:cubicBezTo>
                  <a:cubicBezTo>
                    <a:pt x="315" y="90"/>
                    <a:pt x="314" y="89"/>
                    <a:pt x="314" y="86"/>
                  </a:cubicBezTo>
                  <a:cubicBezTo>
                    <a:pt x="314" y="87"/>
                    <a:pt x="316" y="87"/>
                    <a:pt x="315" y="86"/>
                  </a:cubicBezTo>
                  <a:cubicBezTo>
                    <a:pt x="315" y="85"/>
                    <a:pt x="315" y="87"/>
                    <a:pt x="314" y="86"/>
                  </a:cubicBezTo>
                  <a:cubicBezTo>
                    <a:pt x="315" y="82"/>
                    <a:pt x="314" y="80"/>
                    <a:pt x="315" y="77"/>
                  </a:cubicBezTo>
                  <a:cubicBezTo>
                    <a:pt x="314" y="76"/>
                    <a:pt x="312" y="78"/>
                    <a:pt x="312" y="77"/>
                  </a:cubicBezTo>
                  <a:cubicBezTo>
                    <a:pt x="314" y="75"/>
                    <a:pt x="312" y="73"/>
                    <a:pt x="313" y="71"/>
                  </a:cubicBezTo>
                  <a:cubicBezTo>
                    <a:pt x="312" y="70"/>
                    <a:pt x="313" y="69"/>
                    <a:pt x="312" y="68"/>
                  </a:cubicBezTo>
                  <a:cubicBezTo>
                    <a:pt x="312" y="67"/>
                    <a:pt x="313" y="68"/>
                    <a:pt x="313" y="69"/>
                  </a:cubicBezTo>
                  <a:cubicBezTo>
                    <a:pt x="314" y="69"/>
                    <a:pt x="312" y="67"/>
                    <a:pt x="314" y="67"/>
                  </a:cubicBezTo>
                  <a:cubicBezTo>
                    <a:pt x="313" y="67"/>
                    <a:pt x="312" y="66"/>
                    <a:pt x="311" y="66"/>
                  </a:cubicBezTo>
                  <a:cubicBezTo>
                    <a:pt x="312" y="63"/>
                    <a:pt x="310" y="63"/>
                    <a:pt x="310" y="60"/>
                  </a:cubicBezTo>
                  <a:cubicBezTo>
                    <a:pt x="311" y="60"/>
                    <a:pt x="312" y="59"/>
                    <a:pt x="312" y="58"/>
                  </a:cubicBezTo>
                  <a:cubicBezTo>
                    <a:pt x="311" y="57"/>
                    <a:pt x="311" y="56"/>
                    <a:pt x="310" y="57"/>
                  </a:cubicBezTo>
                  <a:cubicBezTo>
                    <a:pt x="309" y="54"/>
                    <a:pt x="308" y="52"/>
                    <a:pt x="310" y="50"/>
                  </a:cubicBezTo>
                  <a:cubicBezTo>
                    <a:pt x="308" y="48"/>
                    <a:pt x="306" y="47"/>
                    <a:pt x="307" y="43"/>
                  </a:cubicBezTo>
                  <a:cubicBezTo>
                    <a:pt x="304" y="40"/>
                    <a:pt x="304" y="34"/>
                    <a:pt x="301" y="30"/>
                  </a:cubicBezTo>
                  <a:cubicBezTo>
                    <a:pt x="302" y="29"/>
                    <a:pt x="301" y="29"/>
                    <a:pt x="301" y="27"/>
                  </a:cubicBezTo>
                  <a:cubicBezTo>
                    <a:pt x="299" y="26"/>
                    <a:pt x="298" y="22"/>
                    <a:pt x="298" y="20"/>
                  </a:cubicBezTo>
                  <a:cubicBezTo>
                    <a:pt x="297" y="21"/>
                    <a:pt x="297" y="18"/>
                    <a:pt x="296" y="19"/>
                  </a:cubicBezTo>
                  <a:cubicBezTo>
                    <a:pt x="296" y="18"/>
                    <a:pt x="295" y="17"/>
                    <a:pt x="296" y="16"/>
                  </a:cubicBezTo>
                  <a:cubicBezTo>
                    <a:pt x="294" y="16"/>
                    <a:pt x="294" y="13"/>
                    <a:pt x="293" y="12"/>
                  </a:cubicBezTo>
                  <a:cubicBezTo>
                    <a:pt x="292" y="7"/>
                    <a:pt x="289" y="5"/>
                    <a:pt x="288" y="0"/>
                  </a:cubicBezTo>
                  <a:close/>
                  <a:moveTo>
                    <a:pt x="299" y="22"/>
                  </a:moveTo>
                  <a:cubicBezTo>
                    <a:pt x="300" y="21"/>
                    <a:pt x="300" y="20"/>
                    <a:pt x="299" y="19"/>
                  </a:cubicBezTo>
                  <a:cubicBezTo>
                    <a:pt x="299" y="20"/>
                    <a:pt x="299" y="21"/>
                    <a:pt x="299" y="22"/>
                  </a:cubicBezTo>
                  <a:close/>
                  <a:moveTo>
                    <a:pt x="311" y="61"/>
                  </a:moveTo>
                  <a:cubicBezTo>
                    <a:pt x="311" y="62"/>
                    <a:pt x="312" y="62"/>
                    <a:pt x="312" y="62"/>
                  </a:cubicBezTo>
                  <a:cubicBezTo>
                    <a:pt x="312" y="61"/>
                    <a:pt x="313" y="61"/>
                    <a:pt x="312" y="60"/>
                  </a:cubicBezTo>
                  <a:cubicBezTo>
                    <a:pt x="312" y="61"/>
                    <a:pt x="311" y="61"/>
                    <a:pt x="311" y="61"/>
                  </a:cubicBezTo>
                  <a:close/>
                </a:path>
              </a:pathLst>
            </a:custGeom>
            <a:solidFill>
              <a:schemeClr val="accent1"/>
            </a:solidFill>
            <a:ln>
              <a:noFill/>
            </a:ln>
          </p:spPr>
          <p:txBody>
            <a:bodyPr vert="horz" wrap="square" lIns="68580" tIns="34290" rIns="68580" bIns="34290" numCol="1" anchor="t" anchorCtr="0" compatLnSpc="1">
              <a:normAutofit/>
            </a:bodyPr>
            <a:p>
              <a:endParaRPr lang="zh-CN" altLang="en-US" sz="1350">
                <a:solidFill>
                  <a:schemeClr val="dk1"/>
                </a:solidFill>
                <a:latin typeface="隶书" panose="02010509060101010101" pitchFamily="49" charset="-122"/>
                <a:ea typeface="隶书" panose="02010509060101010101" pitchFamily="49" charset="-122"/>
              </a:endParaRPr>
            </a:p>
          </p:txBody>
        </p:sp>
      </p:grpSp>
      <p:sp>
        <p:nvSpPr>
          <p:cNvPr id="148" name="文本框 147"/>
          <p:cNvSpPr txBox="1"/>
          <p:nvPr>
            <p:custDataLst>
              <p:tags r:id="rId28"/>
            </p:custDataLst>
          </p:nvPr>
        </p:nvSpPr>
        <p:spPr>
          <a:xfrm>
            <a:off x="1073802" y="2659720"/>
            <a:ext cx="701118" cy="2625385"/>
          </a:xfrm>
          <a:prstGeom prst="rect">
            <a:avLst/>
          </a:prstGeom>
          <a:noFill/>
        </p:spPr>
        <p:txBody>
          <a:bodyPr vert="eaVert" wrap="square" rtlCol="0">
            <a:noAutofit/>
          </a:bodyPr>
          <a:p>
            <a:pPr marL="0" lvl="0" indent="0" algn="l">
              <a:lnSpc>
                <a:spcPct val="100000"/>
              </a:lnSpc>
              <a:spcBef>
                <a:spcPts val="0"/>
              </a:spcBef>
              <a:spcAft>
                <a:spcPts val="0"/>
              </a:spcAft>
              <a:buSzPct val="100000"/>
              <a:buNone/>
            </a:pPr>
            <a:r>
              <a:rPr lang="zh-CN" altLang="en-US" sz="3600" dirty="0">
                <a:sym typeface="+mn-ea"/>
              </a:rPr>
              <a:t>前言</a:t>
            </a:r>
            <a:endParaRPr lang="zh-CN" altLang="en-US" sz="2400" dirty="0">
              <a:sym typeface="+mn-ea"/>
            </a:endParaRPr>
          </a:p>
        </p:txBody>
      </p:sp>
      <p:grpSp>
        <p:nvGrpSpPr>
          <p:cNvPr id="4" name="组合 3"/>
          <p:cNvGrpSpPr/>
          <p:nvPr>
            <p:custDataLst>
              <p:tags r:id="rId29"/>
            </p:custDataLst>
          </p:nvPr>
        </p:nvGrpSpPr>
        <p:grpSpPr>
          <a:xfrm>
            <a:off x="4339461" y="1903010"/>
            <a:ext cx="587271" cy="587271"/>
            <a:chOff x="5654040" y="2382520"/>
            <a:chExt cx="685800" cy="685800"/>
          </a:xfrm>
          <a:solidFill>
            <a:schemeClr val="accent1"/>
          </a:solidFill>
        </p:grpSpPr>
        <p:sp>
          <p:nvSpPr>
            <p:cNvPr id="151" name="Freeform 5"/>
            <p:cNvSpPr/>
            <p:nvPr>
              <p:custDataLst>
                <p:tags r:id="rId30"/>
              </p:custDataLst>
            </p:nvPr>
          </p:nvSpPr>
          <p:spPr bwMode="auto">
            <a:xfrm>
              <a:off x="5992495" y="2382520"/>
              <a:ext cx="10160" cy="8255"/>
            </a:xfrm>
            <a:custGeom>
              <a:avLst/>
              <a:gdLst>
                <a:gd name="T0" fmla="*/ 5 w 5"/>
                <a:gd name="T1" fmla="*/ 2 h 4"/>
                <a:gd name="T2" fmla="*/ 3 w 5"/>
                <a:gd name="T3" fmla="*/ 3 h 4"/>
                <a:gd name="T4" fmla="*/ 2 w 5"/>
                <a:gd name="T5" fmla="*/ 4 h 4"/>
                <a:gd name="T6" fmla="*/ 0 w 5"/>
                <a:gd name="T7" fmla="*/ 3 h 4"/>
                <a:gd name="T8" fmla="*/ 5 w 5"/>
                <a:gd name="T9" fmla="*/ 2 h 4"/>
              </a:gdLst>
              <a:ahLst/>
              <a:cxnLst>
                <a:cxn ang="0">
                  <a:pos x="T0" y="T1"/>
                </a:cxn>
                <a:cxn ang="0">
                  <a:pos x="T2" y="T3"/>
                </a:cxn>
                <a:cxn ang="0">
                  <a:pos x="T4" y="T5"/>
                </a:cxn>
                <a:cxn ang="0">
                  <a:pos x="T6" y="T7"/>
                </a:cxn>
                <a:cxn ang="0">
                  <a:pos x="T8" y="T9"/>
                </a:cxn>
              </a:cxnLst>
              <a:rect l="0" t="0" r="r" b="b"/>
              <a:pathLst>
                <a:path w="5" h="4">
                  <a:moveTo>
                    <a:pt x="5" y="2"/>
                  </a:moveTo>
                  <a:cubicBezTo>
                    <a:pt x="5" y="3"/>
                    <a:pt x="4" y="3"/>
                    <a:pt x="3" y="3"/>
                  </a:cubicBezTo>
                  <a:cubicBezTo>
                    <a:pt x="5" y="3"/>
                    <a:pt x="2" y="2"/>
                    <a:pt x="2" y="4"/>
                  </a:cubicBezTo>
                  <a:cubicBezTo>
                    <a:pt x="1" y="3"/>
                    <a:pt x="2" y="3"/>
                    <a:pt x="0" y="3"/>
                  </a:cubicBezTo>
                  <a:cubicBezTo>
                    <a:pt x="0" y="0"/>
                    <a:pt x="4" y="3"/>
                    <a:pt x="5" y="2"/>
                  </a:cubicBezTo>
                  <a:close/>
                </a:path>
              </a:pathLst>
            </a:custGeom>
            <a:solidFill>
              <a:schemeClr val="accent1"/>
            </a:solidFill>
            <a:ln>
              <a:noFill/>
            </a:ln>
          </p:spPr>
          <p:txBody>
            <a:bodyPr vert="horz" wrap="square" lIns="68580" tIns="34290" rIns="68580" bIns="34290" numCol="1" anchor="t" anchorCtr="0" compatLnSpc="1">
              <a:normAutofit/>
            </a:bodyPr>
            <a:p>
              <a:endParaRPr lang="zh-CN" altLang="en-US" sz="1350">
                <a:solidFill>
                  <a:schemeClr val="dk1"/>
                </a:solidFill>
                <a:latin typeface="隶书" panose="02010509060101010101" pitchFamily="49" charset="-122"/>
                <a:ea typeface="隶书" panose="02010509060101010101" pitchFamily="49" charset="-122"/>
              </a:endParaRPr>
            </a:p>
          </p:txBody>
        </p:sp>
        <p:sp>
          <p:nvSpPr>
            <p:cNvPr id="152" name="Freeform 6"/>
            <p:cNvSpPr/>
            <p:nvPr>
              <p:custDataLst>
                <p:tags r:id="rId31"/>
              </p:custDataLst>
            </p:nvPr>
          </p:nvSpPr>
          <p:spPr bwMode="auto">
            <a:xfrm>
              <a:off x="6011545" y="2386330"/>
              <a:ext cx="10795" cy="4445"/>
            </a:xfrm>
            <a:custGeom>
              <a:avLst/>
              <a:gdLst>
                <a:gd name="T0" fmla="*/ 2 w 5"/>
                <a:gd name="T1" fmla="*/ 1 h 2"/>
                <a:gd name="T2" fmla="*/ 5 w 5"/>
                <a:gd name="T3" fmla="*/ 0 h 2"/>
                <a:gd name="T4" fmla="*/ 4 w 5"/>
                <a:gd name="T5" fmla="*/ 2 h 2"/>
                <a:gd name="T6" fmla="*/ 0 w 5"/>
                <a:gd name="T7" fmla="*/ 1 h 2"/>
                <a:gd name="T8" fmla="*/ 2 w 5"/>
                <a:gd name="T9" fmla="*/ 1 h 2"/>
              </a:gdLst>
              <a:ahLst/>
              <a:cxnLst>
                <a:cxn ang="0">
                  <a:pos x="T0" y="T1"/>
                </a:cxn>
                <a:cxn ang="0">
                  <a:pos x="T2" y="T3"/>
                </a:cxn>
                <a:cxn ang="0">
                  <a:pos x="T4" y="T5"/>
                </a:cxn>
                <a:cxn ang="0">
                  <a:pos x="T6" y="T7"/>
                </a:cxn>
                <a:cxn ang="0">
                  <a:pos x="T8" y="T9"/>
                </a:cxn>
              </a:cxnLst>
              <a:rect l="0" t="0" r="r" b="b"/>
              <a:pathLst>
                <a:path w="5" h="2">
                  <a:moveTo>
                    <a:pt x="2" y="1"/>
                  </a:moveTo>
                  <a:cubicBezTo>
                    <a:pt x="3" y="1"/>
                    <a:pt x="3" y="0"/>
                    <a:pt x="5" y="0"/>
                  </a:cubicBezTo>
                  <a:cubicBezTo>
                    <a:pt x="5" y="2"/>
                    <a:pt x="4" y="1"/>
                    <a:pt x="4" y="2"/>
                  </a:cubicBezTo>
                  <a:cubicBezTo>
                    <a:pt x="3" y="2"/>
                    <a:pt x="1" y="2"/>
                    <a:pt x="0" y="1"/>
                  </a:cubicBezTo>
                  <a:cubicBezTo>
                    <a:pt x="0" y="0"/>
                    <a:pt x="2" y="0"/>
                    <a:pt x="2" y="1"/>
                  </a:cubicBezTo>
                  <a:close/>
                </a:path>
              </a:pathLst>
            </a:custGeom>
            <a:solidFill>
              <a:schemeClr val="accent1"/>
            </a:solidFill>
            <a:ln>
              <a:noFill/>
            </a:ln>
          </p:spPr>
          <p:txBody>
            <a:bodyPr vert="horz" wrap="square" lIns="68580" tIns="34290" rIns="68580" bIns="34290" numCol="1" anchor="t" anchorCtr="0" compatLnSpc="1">
              <a:normAutofit/>
            </a:bodyPr>
            <a:p>
              <a:endParaRPr lang="zh-CN" altLang="en-US" sz="1350">
                <a:solidFill>
                  <a:schemeClr val="dk1"/>
                </a:solidFill>
                <a:latin typeface="隶书" panose="02010509060101010101" pitchFamily="49" charset="-122"/>
                <a:ea typeface="隶书" panose="02010509060101010101" pitchFamily="49" charset="-122"/>
              </a:endParaRPr>
            </a:p>
          </p:txBody>
        </p:sp>
        <p:sp>
          <p:nvSpPr>
            <p:cNvPr id="153" name="Freeform 7"/>
            <p:cNvSpPr/>
            <p:nvPr>
              <p:custDataLst>
                <p:tags r:id="rId32"/>
              </p:custDataLst>
            </p:nvPr>
          </p:nvSpPr>
          <p:spPr bwMode="auto">
            <a:xfrm>
              <a:off x="6005195" y="2385060"/>
              <a:ext cx="3810" cy="7620"/>
            </a:xfrm>
            <a:custGeom>
              <a:avLst/>
              <a:gdLst>
                <a:gd name="T0" fmla="*/ 0 w 2"/>
                <a:gd name="T1" fmla="*/ 2 h 4"/>
                <a:gd name="T2" fmla="*/ 0 w 2"/>
                <a:gd name="T3" fmla="*/ 3 h 4"/>
                <a:gd name="T4" fmla="*/ 0 w 2"/>
                <a:gd name="T5" fmla="*/ 2 h 4"/>
                <a:gd name="T6" fmla="*/ 1 w 2"/>
                <a:gd name="T7" fmla="*/ 2 h 4"/>
                <a:gd name="T8" fmla="*/ 0 w 2"/>
                <a:gd name="T9" fmla="*/ 2 h 4"/>
              </a:gdLst>
              <a:ahLst/>
              <a:cxnLst>
                <a:cxn ang="0">
                  <a:pos x="T0" y="T1"/>
                </a:cxn>
                <a:cxn ang="0">
                  <a:pos x="T2" y="T3"/>
                </a:cxn>
                <a:cxn ang="0">
                  <a:pos x="T4" y="T5"/>
                </a:cxn>
                <a:cxn ang="0">
                  <a:pos x="T6" y="T7"/>
                </a:cxn>
                <a:cxn ang="0">
                  <a:pos x="T8" y="T9"/>
                </a:cxn>
              </a:cxnLst>
              <a:rect l="0" t="0" r="r" b="b"/>
              <a:pathLst>
                <a:path w="2" h="4">
                  <a:moveTo>
                    <a:pt x="0" y="2"/>
                  </a:moveTo>
                  <a:cubicBezTo>
                    <a:pt x="1" y="0"/>
                    <a:pt x="2" y="4"/>
                    <a:pt x="0" y="3"/>
                  </a:cubicBezTo>
                  <a:cubicBezTo>
                    <a:pt x="1" y="3"/>
                    <a:pt x="0" y="2"/>
                    <a:pt x="0" y="2"/>
                  </a:cubicBezTo>
                  <a:cubicBezTo>
                    <a:pt x="0" y="2"/>
                    <a:pt x="1" y="2"/>
                    <a:pt x="1" y="2"/>
                  </a:cubicBezTo>
                  <a:cubicBezTo>
                    <a:pt x="1" y="2"/>
                    <a:pt x="1" y="2"/>
                    <a:pt x="0" y="2"/>
                  </a:cubicBezTo>
                  <a:close/>
                </a:path>
              </a:pathLst>
            </a:custGeom>
            <a:solidFill>
              <a:schemeClr val="accent1">
                <a:lumMod val="40000"/>
                <a:lumOff val="60000"/>
              </a:schemeClr>
            </a:solidFill>
            <a:ln>
              <a:noFill/>
            </a:ln>
          </p:spPr>
          <p:txBody>
            <a:bodyPr vert="horz" wrap="square" lIns="68580" tIns="34290" rIns="68580" bIns="34290" numCol="1" anchor="t" anchorCtr="0" compatLnSpc="1">
              <a:normAutofit/>
            </a:bodyPr>
            <a:p>
              <a:endParaRPr lang="zh-CN" altLang="en-US" sz="1350">
                <a:solidFill>
                  <a:schemeClr val="dk1"/>
                </a:solidFill>
                <a:latin typeface="隶书" panose="02010509060101010101" pitchFamily="49" charset="-122"/>
                <a:ea typeface="隶书" panose="02010509060101010101" pitchFamily="49" charset="-122"/>
              </a:endParaRPr>
            </a:p>
          </p:txBody>
        </p:sp>
        <p:sp>
          <p:nvSpPr>
            <p:cNvPr id="154" name="Freeform 8"/>
            <p:cNvSpPr/>
            <p:nvPr>
              <p:custDataLst>
                <p:tags r:id="rId33"/>
              </p:custDataLst>
            </p:nvPr>
          </p:nvSpPr>
          <p:spPr bwMode="auto">
            <a:xfrm>
              <a:off x="5937885" y="2392680"/>
              <a:ext cx="6350" cy="4445"/>
            </a:xfrm>
            <a:custGeom>
              <a:avLst/>
              <a:gdLst>
                <a:gd name="T0" fmla="*/ 3 w 3"/>
                <a:gd name="T1" fmla="*/ 0 h 2"/>
                <a:gd name="T2" fmla="*/ 0 w 3"/>
                <a:gd name="T3" fmla="*/ 1 h 2"/>
                <a:gd name="T4" fmla="*/ 3 w 3"/>
                <a:gd name="T5" fmla="*/ 0 h 2"/>
              </a:gdLst>
              <a:ahLst/>
              <a:cxnLst>
                <a:cxn ang="0">
                  <a:pos x="T0" y="T1"/>
                </a:cxn>
                <a:cxn ang="0">
                  <a:pos x="T2" y="T3"/>
                </a:cxn>
                <a:cxn ang="0">
                  <a:pos x="T4" y="T5"/>
                </a:cxn>
              </a:cxnLst>
              <a:rect l="0" t="0" r="r" b="b"/>
              <a:pathLst>
                <a:path w="3" h="2">
                  <a:moveTo>
                    <a:pt x="3" y="0"/>
                  </a:moveTo>
                  <a:cubicBezTo>
                    <a:pt x="2" y="2"/>
                    <a:pt x="1" y="0"/>
                    <a:pt x="0" y="1"/>
                  </a:cubicBezTo>
                  <a:cubicBezTo>
                    <a:pt x="0" y="0"/>
                    <a:pt x="2" y="0"/>
                    <a:pt x="3" y="0"/>
                  </a:cubicBezTo>
                  <a:close/>
                </a:path>
              </a:pathLst>
            </a:custGeom>
            <a:solidFill>
              <a:schemeClr val="accent1"/>
            </a:solidFill>
            <a:ln>
              <a:noFill/>
            </a:ln>
          </p:spPr>
          <p:txBody>
            <a:bodyPr vert="horz" wrap="square" lIns="68580" tIns="34290" rIns="68580" bIns="34290" numCol="1" anchor="t" anchorCtr="0" compatLnSpc="1">
              <a:normAutofit/>
            </a:bodyPr>
            <a:p>
              <a:endParaRPr lang="zh-CN" altLang="en-US" sz="1350">
                <a:solidFill>
                  <a:schemeClr val="dk1"/>
                </a:solidFill>
                <a:latin typeface="隶书" panose="02010509060101010101" pitchFamily="49" charset="-122"/>
                <a:ea typeface="隶书" panose="02010509060101010101" pitchFamily="49" charset="-122"/>
              </a:endParaRPr>
            </a:p>
          </p:txBody>
        </p:sp>
        <p:sp>
          <p:nvSpPr>
            <p:cNvPr id="155" name="Line 9"/>
            <p:cNvSpPr>
              <a:spLocks noChangeShapeType="1"/>
            </p:cNvSpPr>
            <p:nvPr>
              <p:custDataLst>
                <p:tags r:id="rId34"/>
              </p:custDataLst>
            </p:nvPr>
          </p:nvSpPr>
          <p:spPr bwMode="auto">
            <a:xfrm>
              <a:off x="6276340" y="2832735"/>
              <a:ext cx="0" cy="0"/>
            </a:xfrm>
            <a:prstGeom prst="lin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solidFill>
                  <a:schemeClr val="dk1"/>
                </a:solidFill>
                <a:latin typeface="隶书" panose="02010509060101010101" pitchFamily="49" charset="-122"/>
                <a:ea typeface="隶书" panose="02010509060101010101" pitchFamily="49" charset="-122"/>
              </a:endParaRPr>
            </a:p>
          </p:txBody>
        </p:sp>
        <p:sp>
          <p:nvSpPr>
            <p:cNvPr id="156" name="Line 10"/>
            <p:cNvSpPr>
              <a:spLocks noChangeShapeType="1"/>
            </p:cNvSpPr>
            <p:nvPr>
              <p:custDataLst>
                <p:tags r:id="rId35"/>
              </p:custDataLst>
            </p:nvPr>
          </p:nvSpPr>
          <p:spPr bwMode="auto">
            <a:xfrm>
              <a:off x="6276340" y="2832735"/>
              <a:ext cx="0" cy="0"/>
            </a:xfrm>
            <a:prstGeom prst="lin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solidFill>
                  <a:schemeClr val="dk1"/>
                </a:solidFill>
                <a:latin typeface="隶书" panose="02010509060101010101" pitchFamily="49" charset="-122"/>
                <a:ea typeface="隶书" panose="02010509060101010101" pitchFamily="49" charset="-122"/>
              </a:endParaRPr>
            </a:p>
          </p:txBody>
        </p:sp>
        <p:sp>
          <p:nvSpPr>
            <p:cNvPr id="157" name="Freeform 11"/>
            <p:cNvSpPr>
              <a:spLocks noEditPoints="1"/>
            </p:cNvSpPr>
            <p:nvPr>
              <p:custDataLst>
                <p:tags r:id="rId36"/>
              </p:custDataLst>
            </p:nvPr>
          </p:nvSpPr>
          <p:spPr bwMode="auto">
            <a:xfrm>
              <a:off x="5695315" y="2395220"/>
              <a:ext cx="225425" cy="173355"/>
            </a:xfrm>
            <a:custGeom>
              <a:avLst/>
              <a:gdLst>
                <a:gd name="T0" fmla="*/ 92 w 107"/>
                <a:gd name="T1" fmla="*/ 8 h 83"/>
                <a:gd name="T2" fmla="*/ 92 w 107"/>
                <a:gd name="T3" fmla="*/ 10 h 83"/>
                <a:gd name="T4" fmla="*/ 90 w 107"/>
                <a:gd name="T5" fmla="*/ 10 h 83"/>
                <a:gd name="T6" fmla="*/ 72 w 107"/>
                <a:gd name="T7" fmla="*/ 20 h 83"/>
                <a:gd name="T8" fmla="*/ 69 w 107"/>
                <a:gd name="T9" fmla="*/ 21 h 83"/>
                <a:gd name="T10" fmla="*/ 47 w 107"/>
                <a:gd name="T11" fmla="*/ 36 h 83"/>
                <a:gd name="T12" fmla="*/ 36 w 107"/>
                <a:gd name="T13" fmla="*/ 43 h 83"/>
                <a:gd name="T14" fmla="*/ 28 w 107"/>
                <a:gd name="T15" fmla="*/ 52 h 83"/>
                <a:gd name="T16" fmla="*/ 20 w 107"/>
                <a:gd name="T17" fmla="*/ 64 h 83"/>
                <a:gd name="T18" fmla="*/ 19 w 107"/>
                <a:gd name="T19" fmla="*/ 62 h 83"/>
                <a:gd name="T20" fmla="*/ 18 w 107"/>
                <a:gd name="T21" fmla="*/ 67 h 83"/>
                <a:gd name="T22" fmla="*/ 16 w 107"/>
                <a:gd name="T23" fmla="*/ 68 h 83"/>
                <a:gd name="T24" fmla="*/ 17 w 107"/>
                <a:gd name="T25" fmla="*/ 68 h 83"/>
                <a:gd name="T26" fmla="*/ 13 w 107"/>
                <a:gd name="T27" fmla="*/ 77 h 83"/>
                <a:gd name="T28" fmla="*/ 12 w 107"/>
                <a:gd name="T29" fmla="*/ 76 h 83"/>
                <a:gd name="T30" fmla="*/ 13 w 107"/>
                <a:gd name="T31" fmla="*/ 77 h 83"/>
                <a:gd name="T32" fmla="*/ 10 w 107"/>
                <a:gd name="T33" fmla="*/ 79 h 83"/>
                <a:gd name="T34" fmla="*/ 11 w 107"/>
                <a:gd name="T35" fmla="*/ 78 h 83"/>
                <a:gd name="T36" fmla="*/ 8 w 107"/>
                <a:gd name="T37" fmla="*/ 79 h 83"/>
                <a:gd name="T38" fmla="*/ 7 w 107"/>
                <a:gd name="T39" fmla="*/ 80 h 83"/>
                <a:gd name="T40" fmla="*/ 5 w 107"/>
                <a:gd name="T41" fmla="*/ 83 h 83"/>
                <a:gd name="T42" fmla="*/ 5 w 107"/>
                <a:gd name="T43" fmla="*/ 81 h 83"/>
                <a:gd name="T44" fmla="*/ 3 w 107"/>
                <a:gd name="T45" fmla="*/ 83 h 83"/>
                <a:gd name="T46" fmla="*/ 1 w 107"/>
                <a:gd name="T47" fmla="*/ 82 h 83"/>
                <a:gd name="T48" fmla="*/ 3 w 107"/>
                <a:gd name="T49" fmla="*/ 79 h 83"/>
                <a:gd name="T50" fmla="*/ 5 w 107"/>
                <a:gd name="T51" fmla="*/ 70 h 83"/>
                <a:gd name="T52" fmla="*/ 8 w 107"/>
                <a:gd name="T53" fmla="*/ 68 h 83"/>
                <a:gd name="T54" fmla="*/ 13 w 107"/>
                <a:gd name="T55" fmla="*/ 61 h 83"/>
                <a:gd name="T56" fmla="*/ 14 w 107"/>
                <a:gd name="T57" fmla="*/ 62 h 83"/>
                <a:gd name="T58" fmla="*/ 16 w 107"/>
                <a:gd name="T59" fmla="*/ 57 h 83"/>
                <a:gd name="T60" fmla="*/ 18 w 107"/>
                <a:gd name="T61" fmla="*/ 55 h 83"/>
                <a:gd name="T62" fmla="*/ 18 w 107"/>
                <a:gd name="T63" fmla="*/ 54 h 83"/>
                <a:gd name="T64" fmla="*/ 19 w 107"/>
                <a:gd name="T65" fmla="*/ 54 h 83"/>
                <a:gd name="T66" fmla="*/ 19 w 107"/>
                <a:gd name="T67" fmla="*/ 53 h 83"/>
                <a:gd name="T68" fmla="*/ 30 w 107"/>
                <a:gd name="T69" fmla="*/ 41 h 83"/>
                <a:gd name="T70" fmla="*/ 31 w 107"/>
                <a:gd name="T71" fmla="*/ 38 h 83"/>
                <a:gd name="T72" fmla="*/ 42 w 107"/>
                <a:gd name="T73" fmla="*/ 30 h 83"/>
                <a:gd name="T74" fmla="*/ 65 w 107"/>
                <a:gd name="T75" fmla="*/ 15 h 83"/>
                <a:gd name="T76" fmla="*/ 65 w 107"/>
                <a:gd name="T77" fmla="*/ 16 h 83"/>
                <a:gd name="T78" fmla="*/ 68 w 107"/>
                <a:gd name="T79" fmla="*/ 16 h 83"/>
                <a:gd name="T80" fmla="*/ 69 w 107"/>
                <a:gd name="T81" fmla="*/ 13 h 83"/>
                <a:gd name="T82" fmla="*/ 76 w 107"/>
                <a:gd name="T83" fmla="*/ 9 h 83"/>
                <a:gd name="T84" fmla="*/ 80 w 107"/>
                <a:gd name="T85" fmla="*/ 9 h 83"/>
                <a:gd name="T86" fmla="*/ 81 w 107"/>
                <a:gd name="T87" fmla="*/ 7 h 83"/>
                <a:gd name="T88" fmla="*/ 87 w 107"/>
                <a:gd name="T89" fmla="*/ 6 h 83"/>
                <a:gd name="T90" fmla="*/ 96 w 107"/>
                <a:gd name="T91" fmla="*/ 2 h 83"/>
                <a:gd name="T92" fmla="*/ 106 w 107"/>
                <a:gd name="T93" fmla="*/ 0 h 83"/>
                <a:gd name="T94" fmla="*/ 106 w 107"/>
                <a:gd name="T95" fmla="*/ 2 h 83"/>
                <a:gd name="T96" fmla="*/ 103 w 107"/>
                <a:gd name="T97" fmla="*/ 3 h 83"/>
                <a:gd name="T98" fmla="*/ 97 w 107"/>
                <a:gd name="T99" fmla="*/ 5 h 83"/>
                <a:gd name="T100" fmla="*/ 95 w 107"/>
                <a:gd name="T101" fmla="*/ 7 h 83"/>
                <a:gd name="T102" fmla="*/ 95 w 107"/>
                <a:gd name="T103" fmla="*/ 8 h 83"/>
                <a:gd name="T104" fmla="*/ 95 w 107"/>
                <a:gd name="T105" fmla="*/ 8 h 83"/>
                <a:gd name="T106" fmla="*/ 92 w 107"/>
                <a:gd name="T107" fmla="*/ 8 h 83"/>
                <a:gd name="T108" fmla="*/ 14 w 107"/>
                <a:gd name="T109" fmla="*/ 74 h 83"/>
                <a:gd name="T110" fmla="*/ 15 w 107"/>
                <a:gd name="T111" fmla="*/ 73 h 83"/>
                <a:gd name="T112" fmla="*/ 14 w 107"/>
                <a:gd name="T113" fmla="*/ 73 h 83"/>
                <a:gd name="T114" fmla="*/ 14 w 107"/>
                <a:gd name="T115" fmla="*/ 74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7" h="83">
                  <a:moveTo>
                    <a:pt x="92" y="8"/>
                  </a:moveTo>
                  <a:cubicBezTo>
                    <a:pt x="92" y="8"/>
                    <a:pt x="92" y="9"/>
                    <a:pt x="92" y="10"/>
                  </a:cubicBezTo>
                  <a:cubicBezTo>
                    <a:pt x="92" y="9"/>
                    <a:pt x="91" y="10"/>
                    <a:pt x="90" y="10"/>
                  </a:cubicBezTo>
                  <a:cubicBezTo>
                    <a:pt x="85" y="15"/>
                    <a:pt x="78" y="17"/>
                    <a:pt x="72" y="20"/>
                  </a:cubicBezTo>
                  <a:cubicBezTo>
                    <a:pt x="71" y="20"/>
                    <a:pt x="70" y="20"/>
                    <a:pt x="69" y="21"/>
                  </a:cubicBezTo>
                  <a:cubicBezTo>
                    <a:pt x="62" y="26"/>
                    <a:pt x="56" y="33"/>
                    <a:pt x="47" y="36"/>
                  </a:cubicBezTo>
                  <a:cubicBezTo>
                    <a:pt x="41" y="33"/>
                    <a:pt x="40" y="41"/>
                    <a:pt x="36" y="43"/>
                  </a:cubicBezTo>
                  <a:cubicBezTo>
                    <a:pt x="34" y="48"/>
                    <a:pt x="32" y="52"/>
                    <a:pt x="28" y="52"/>
                  </a:cubicBezTo>
                  <a:cubicBezTo>
                    <a:pt x="25" y="57"/>
                    <a:pt x="23" y="59"/>
                    <a:pt x="20" y="64"/>
                  </a:cubicBezTo>
                  <a:cubicBezTo>
                    <a:pt x="19" y="64"/>
                    <a:pt x="20" y="62"/>
                    <a:pt x="19" y="62"/>
                  </a:cubicBezTo>
                  <a:cubicBezTo>
                    <a:pt x="18" y="64"/>
                    <a:pt x="17" y="66"/>
                    <a:pt x="18" y="67"/>
                  </a:cubicBezTo>
                  <a:cubicBezTo>
                    <a:pt x="17" y="67"/>
                    <a:pt x="17" y="68"/>
                    <a:pt x="16" y="68"/>
                  </a:cubicBezTo>
                  <a:cubicBezTo>
                    <a:pt x="16" y="68"/>
                    <a:pt x="17" y="68"/>
                    <a:pt x="17" y="68"/>
                  </a:cubicBezTo>
                  <a:cubicBezTo>
                    <a:pt x="13" y="70"/>
                    <a:pt x="18" y="74"/>
                    <a:pt x="13" y="77"/>
                  </a:cubicBezTo>
                  <a:cubicBezTo>
                    <a:pt x="14" y="75"/>
                    <a:pt x="13" y="77"/>
                    <a:pt x="12" y="76"/>
                  </a:cubicBezTo>
                  <a:cubicBezTo>
                    <a:pt x="12" y="77"/>
                    <a:pt x="12" y="77"/>
                    <a:pt x="13" y="77"/>
                  </a:cubicBezTo>
                  <a:cubicBezTo>
                    <a:pt x="13" y="78"/>
                    <a:pt x="12" y="79"/>
                    <a:pt x="10" y="79"/>
                  </a:cubicBezTo>
                  <a:cubicBezTo>
                    <a:pt x="10" y="79"/>
                    <a:pt x="10" y="78"/>
                    <a:pt x="11" y="78"/>
                  </a:cubicBezTo>
                  <a:cubicBezTo>
                    <a:pt x="10" y="77"/>
                    <a:pt x="9" y="80"/>
                    <a:pt x="8" y="79"/>
                  </a:cubicBezTo>
                  <a:cubicBezTo>
                    <a:pt x="8" y="80"/>
                    <a:pt x="8" y="79"/>
                    <a:pt x="7" y="80"/>
                  </a:cubicBezTo>
                  <a:cubicBezTo>
                    <a:pt x="8" y="82"/>
                    <a:pt x="7" y="83"/>
                    <a:pt x="5" y="83"/>
                  </a:cubicBezTo>
                  <a:cubicBezTo>
                    <a:pt x="5" y="82"/>
                    <a:pt x="5" y="82"/>
                    <a:pt x="5" y="81"/>
                  </a:cubicBezTo>
                  <a:cubicBezTo>
                    <a:pt x="4" y="81"/>
                    <a:pt x="4" y="82"/>
                    <a:pt x="3" y="83"/>
                  </a:cubicBezTo>
                  <a:cubicBezTo>
                    <a:pt x="2" y="82"/>
                    <a:pt x="1" y="82"/>
                    <a:pt x="1" y="82"/>
                  </a:cubicBezTo>
                  <a:cubicBezTo>
                    <a:pt x="0" y="80"/>
                    <a:pt x="1" y="80"/>
                    <a:pt x="3" y="79"/>
                  </a:cubicBezTo>
                  <a:cubicBezTo>
                    <a:pt x="2" y="76"/>
                    <a:pt x="5" y="74"/>
                    <a:pt x="5" y="70"/>
                  </a:cubicBezTo>
                  <a:cubicBezTo>
                    <a:pt x="7" y="70"/>
                    <a:pt x="6" y="68"/>
                    <a:pt x="8" y="68"/>
                  </a:cubicBezTo>
                  <a:cubicBezTo>
                    <a:pt x="8" y="64"/>
                    <a:pt x="11" y="63"/>
                    <a:pt x="13" y="61"/>
                  </a:cubicBezTo>
                  <a:cubicBezTo>
                    <a:pt x="14" y="60"/>
                    <a:pt x="13" y="62"/>
                    <a:pt x="14" y="62"/>
                  </a:cubicBezTo>
                  <a:cubicBezTo>
                    <a:pt x="15" y="60"/>
                    <a:pt x="17" y="58"/>
                    <a:pt x="16" y="57"/>
                  </a:cubicBezTo>
                  <a:cubicBezTo>
                    <a:pt x="17" y="56"/>
                    <a:pt x="18" y="56"/>
                    <a:pt x="18" y="55"/>
                  </a:cubicBezTo>
                  <a:cubicBezTo>
                    <a:pt x="18" y="55"/>
                    <a:pt x="17" y="55"/>
                    <a:pt x="18" y="54"/>
                  </a:cubicBezTo>
                  <a:cubicBezTo>
                    <a:pt x="18" y="54"/>
                    <a:pt x="19" y="54"/>
                    <a:pt x="19" y="54"/>
                  </a:cubicBezTo>
                  <a:cubicBezTo>
                    <a:pt x="19" y="54"/>
                    <a:pt x="19" y="53"/>
                    <a:pt x="19" y="53"/>
                  </a:cubicBezTo>
                  <a:cubicBezTo>
                    <a:pt x="23" y="50"/>
                    <a:pt x="25" y="43"/>
                    <a:pt x="30" y="41"/>
                  </a:cubicBezTo>
                  <a:cubicBezTo>
                    <a:pt x="30" y="40"/>
                    <a:pt x="31" y="40"/>
                    <a:pt x="31" y="38"/>
                  </a:cubicBezTo>
                  <a:cubicBezTo>
                    <a:pt x="34" y="37"/>
                    <a:pt x="38" y="30"/>
                    <a:pt x="42" y="30"/>
                  </a:cubicBezTo>
                  <a:cubicBezTo>
                    <a:pt x="47" y="24"/>
                    <a:pt x="56" y="18"/>
                    <a:pt x="65" y="15"/>
                  </a:cubicBezTo>
                  <a:cubicBezTo>
                    <a:pt x="65" y="15"/>
                    <a:pt x="64" y="15"/>
                    <a:pt x="65" y="16"/>
                  </a:cubicBezTo>
                  <a:cubicBezTo>
                    <a:pt x="66" y="16"/>
                    <a:pt x="66" y="15"/>
                    <a:pt x="68" y="16"/>
                  </a:cubicBezTo>
                  <a:cubicBezTo>
                    <a:pt x="69" y="15"/>
                    <a:pt x="69" y="14"/>
                    <a:pt x="69" y="13"/>
                  </a:cubicBezTo>
                  <a:cubicBezTo>
                    <a:pt x="72" y="13"/>
                    <a:pt x="74" y="10"/>
                    <a:pt x="76" y="9"/>
                  </a:cubicBezTo>
                  <a:cubicBezTo>
                    <a:pt x="78" y="9"/>
                    <a:pt x="80" y="7"/>
                    <a:pt x="80" y="9"/>
                  </a:cubicBezTo>
                  <a:cubicBezTo>
                    <a:pt x="81" y="9"/>
                    <a:pt x="81" y="8"/>
                    <a:pt x="81" y="7"/>
                  </a:cubicBezTo>
                  <a:cubicBezTo>
                    <a:pt x="83" y="6"/>
                    <a:pt x="85" y="4"/>
                    <a:pt x="87" y="6"/>
                  </a:cubicBezTo>
                  <a:cubicBezTo>
                    <a:pt x="89" y="2"/>
                    <a:pt x="95" y="6"/>
                    <a:pt x="96" y="2"/>
                  </a:cubicBezTo>
                  <a:cubicBezTo>
                    <a:pt x="99" y="2"/>
                    <a:pt x="103" y="0"/>
                    <a:pt x="106" y="0"/>
                  </a:cubicBezTo>
                  <a:cubicBezTo>
                    <a:pt x="106" y="1"/>
                    <a:pt x="106" y="3"/>
                    <a:pt x="106" y="2"/>
                  </a:cubicBezTo>
                  <a:cubicBezTo>
                    <a:pt x="107" y="3"/>
                    <a:pt x="104" y="4"/>
                    <a:pt x="103" y="3"/>
                  </a:cubicBezTo>
                  <a:cubicBezTo>
                    <a:pt x="103" y="5"/>
                    <a:pt x="99" y="6"/>
                    <a:pt x="97" y="5"/>
                  </a:cubicBezTo>
                  <a:cubicBezTo>
                    <a:pt x="96" y="6"/>
                    <a:pt x="96" y="7"/>
                    <a:pt x="95" y="7"/>
                  </a:cubicBezTo>
                  <a:cubicBezTo>
                    <a:pt x="95" y="8"/>
                    <a:pt x="95" y="8"/>
                    <a:pt x="95" y="8"/>
                  </a:cubicBezTo>
                  <a:cubicBezTo>
                    <a:pt x="95" y="9"/>
                    <a:pt x="94" y="8"/>
                    <a:pt x="95" y="8"/>
                  </a:cubicBezTo>
                  <a:cubicBezTo>
                    <a:pt x="94" y="6"/>
                    <a:pt x="93" y="8"/>
                    <a:pt x="92" y="8"/>
                  </a:cubicBezTo>
                  <a:close/>
                  <a:moveTo>
                    <a:pt x="14" y="74"/>
                  </a:moveTo>
                  <a:cubicBezTo>
                    <a:pt x="14" y="74"/>
                    <a:pt x="15" y="74"/>
                    <a:pt x="15" y="73"/>
                  </a:cubicBezTo>
                  <a:cubicBezTo>
                    <a:pt x="14" y="73"/>
                    <a:pt x="14" y="73"/>
                    <a:pt x="14" y="73"/>
                  </a:cubicBezTo>
                  <a:cubicBezTo>
                    <a:pt x="14" y="73"/>
                    <a:pt x="13" y="74"/>
                    <a:pt x="14" y="74"/>
                  </a:cubicBezTo>
                  <a:close/>
                </a:path>
              </a:pathLst>
            </a:custGeom>
            <a:solidFill>
              <a:schemeClr val="accent1"/>
            </a:solidFill>
            <a:ln>
              <a:noFill/>
            </a:ln>
          </p:spPr>
          <p:txBody>
            <a:bodyPr vert="horz" wrap="square" lIns="68580" tIns="34290" rIns="68580" bIns="34290" numCol="1" anchor="t" anchorCtr="0" compatLnSpc="1">
              <a:normAutofit fontScale="40000"/>
            </a:bodyPr>
            <a:p>
              <a:endParaRPr lang="zh-CN" altLang="en-US" sz="1350">
                <a:solidFill>
                  <a:schemeClr val="dk1"/>
                </a:solidFill>
                <a:latin typeface="隶书" panose="02010509060101010101" pitchFamily="49" charset="-122"/>
                <a:ea typeface="隶书" panose="02010509060101010101" pitchFamily="49" charset="-122"/>
              </a:endParaRPr>
            </a:p>
          </p:txBody>
        </p:sp>
        <p:sp>
          <p:nvSpPr>
            <p:cNvPr id="158" name="Freeform 12"/>
            <p:cNvSpPr/>
            <p:nvPr>
              <p:custDataLst>
                <p:tags r:id="rId37"/>
              </p:custDataLst>
            </p:nvPr>
          </p:nvSpPr>
          <p:spPr bwMode="auto">
            <a:xfrm>
              <a:off x="5923280" y="2395220"/>
              <a:ext cx="6350" cy="8255"/>
            </a:xfrm>
            <a:custGeom>
              <a:avLst/>
              <a:gdLst>
                <a:gd name="T0" fmla="*/ 2 w 3"/>
                <a:gd name="T1" fmla="*/ 0 h 4"/>
                <a:gd name="T2" fmla="*/ 0 w 3"/>
                <a:gd name="T3" fmla="*/ 3 h 4"/>
                <a:gd name="T4" fmla="*/ 0 w 3"/>
                <a:gd name="T5" fmla="*/ 1 h 4"/>
                <a:gd name="T6" fmla="*/ 2 w 3"/>
                <a:gd name="T7" fmla="*/ 0 h 4"/>
              </a:gdLst>
              <a:ahLst/>
              <a:cxnLst>
                <a:cxn ang="0">
                  <a:pos x="T0" y="T1"/>
                </a:cxn>
                <a:cxn ang="0">
                  <a:pos x="T2" y="T3"/>
                </a:cxn>
                <a:cxn ang="0">
                  <a:pos x="T4" y="T5"/>
                </a:cxn>
                <a:cxn ang="0">
                  <a:pos x="T6" y="T7"/>
                </a:cxn>
              </a:cxnLst>
              <a:rect l="0" t="0" r="r" b="b"/>
              <a:pathLst>
                <a:path w="3" h="4">
                  <a:moveTo>
                    <a:pt x="2" y="0"/>
                  </a:moveTo>
                  <a:cubicBezTo>
                    <a:pt x="3" y="0"/>
                    <a:pt x="2" y="4"/>
                    <a:pt x="0" y="3"/>
                  </a:cubicBezTo>
                  <a:cubicBezTo>
                    <a:pt x="2" y="2"/>
                    <a:pt x="0" y="2"/>
                    <a:pt x="0" y="1"/>
                  </a:cubicBezTo>
                  <a:cubicBezTo>
                    <a:pt x="1" y="0"/>
                    <a:pt x="3" y="1"/>
                    <a:pt x="2" y="0"/>
                  </a:cubicBezTo>
                  <a:close/>
                </a:path>
              </a:pathLst>
            </a:custGeom>
            <a:solidFill>
              <a:schemeClr val="accent1">
                <a:lumMod val="40000"/>
                <a:lumOff val="60000"/>
              </a:schemeClr>
            </a:solidFill>
            <a:ln>
              <a:noFill/>
            </a:ln>
          </p:spPr>
          <p:txBody>
            <a:bodyPr vert="horz" wrap="square" lIns="68580" tIns="34290" rIns="68580" bIns="34290" numCol="1" anchor="t" anchorCtr="0" compatLnSpc="1">
              <a:normAutofit/>
            </a:bodyPr>
            <a:p>
              <a:endParaRPr lang="zh-CN" altLang="en-US" sz="1350">
                <a:solidFill>
                  <a:schemeClr val="dk1"/>
                </a:solidFill>
                <a:latin typeface="隶书" panose="02010509060101010101" pitchFamily="49" charset="-122"/>
                <a:ea typeface="隶书" panose="02010509060101010101" pitchFamily="49" charset="-122"/>
              </a:endParaRPr>
            </a:p>
          </p:txBody>
        </p:sp>
        <p:sp>
          <p:nvSpPr>
            <p:cNvPr id="159" name="Freeform 13"/>
            <p:cNvSpPr/>
            <p:nvPr>
              <p:custDataLst>
                <p:tags r:id="rId38"/>
              </p:custDataLst>
            </p:nvPr>
          </p:nvSpPr>
          <p:spPr bwMode="auto">
            <a:xfrm>
              <a:off x="5660390" y="2672080"/>
              <a:ext cx="16510" cy="39370"/>
            </a:xfrm>
            <a:custGeom>
              <a:avLst/>
              <a:gdLst>
                <a:gd name="T0" fmla="*/ 1 w 8"/>
                <a:gd name="T1" fmla="*/ 0 h 19"/>
                <a:gd name="T2" fmla="*/ 3 w 8"/>
                <a:gd name="T3" fmla="*/ 2 h 19"/>
                <a:gd name="T4" fmla="*/ 7 w 8"/>
                <a:gd name="T5" fmla="*/ 2 h 19"/>
                <a:gd name="T6" fmla="*/ 6 w 8"/>
                <a:gd name="T7" fmla="*/ 5 h 19"/>
                <a:gd name="T8" fmla="*/ 7 w 8"/>
                <a:gd name="T9" fmla="*/ 7 h 19"/>
                <a:gd name="T10" fmla="*/ 5 w 8"/>
                <a:gd name="T11" fmla="*/ 7 h 19"/>
                <a:gd name="T12" fmla="*/ 5 w 8"/>
                <a:gd name="T13" fmla="*/ 8 h 19"/>
                <a:gd name="T14" fmla="*/ 7 w 8"/>
                <a:gd name="T15" fmla="*/ 8 h 19"/>
                <a:gd name="T16" fmla="*/ 3 w 8"/>
                <a:gd name="T17" fmla="*/ 12 h 19"/>
                <a:gd name="T18" fmla="*/ 3 w 8"/>
                <a:gd name="T19" fmla="*/ 19 h 19"/>
                <a:gd name="T20" fmla="*/ 3 w 8"/>
                <a:gd name="T21" fmla="*/ 16 h 19"/>
                <a:gd name="T22" fmla="*/ 4 w 8"/>
                <a:gd name="T23" fmla="*/ 16 h 19"/>
                <a:gd name="T24" fmla="*/ 1 w 8"/>
                <a:gd name="T25" fmla="*/ 11 h 19"/>
                <a:gd name="T26" fmla="*/ 1 w 8"/>
                <a:gd name="T27" fmla="*/ 9 h 19"/>
                <a:gd name="T28" fmla="*/ 3 w 8"/>
                <a:gd name="T29" fmla="*/ 11 h 19"/>
                <a:gd name="T30" fmla="*/ 4 w 8"/>
                <a:gd name="T31" fmla="*/ 7 h 19"/>
                <a:gd name="T32" fmla="*/ 1 w 8"/>
                <a:gd name="T33" fmla="*/ 5 h 19"/>
                <a:gd name="T34" fmla="*/ 1 w 8"/>
                <a:gd name="T35"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 h="19">
                  <a:moveTo>
                    <a:pt x="1" y="0"/>
                  </a:moveTo>
                  <a:cubicBezTo>
                    <a:pt x="2" y="1"/>
                    <a:pt x="3" y="0"/>
                    <a:pt x="3" y="2"/>
                  </a:cubicBezTo>
                  <a:cubicBezTo>
                    <a:pt x="5" y="2"/>
                    <a:pt x="6" y="2"/>
                    <a:pt x="7" y="2"/>
                  </a:cubicBezTo>
                  <a:cubicBezTo>
                    <a:pt x="6" y="4"/>
                    <a:pt x="8" y="3"/>
                    <a:pt x="6" y="5"/>
                  </a:cubicBezTo>
                  <a:cubicBezTo>
                    <a:pt x="5" y="6"/>
                    <a:pt x="7" y="6"/>
                    <a:pt x="7" y="7"/>
                  </a:cubicBezTo>
                  <a:cubicBezTo>
                    <a:pt x="6" y="7"/>
                    <a:pt x="5" y="6"/>
                    <a:pt x="5" y="7"/>
                  </a:cubicBezTo>
                  <a:cubicBezTo>
                    <a:pt x="5" y="8"/>
                    <a:pt x="7" y="8"/>
                    <a:pt x="5" y="8"/>
                  </a:cubicBezTo>
                  <a:cubicBezTo>
                    <a:pt x="6" y="9"/>
                    <a:pt x="6" y="8"/>
                    <a:pt x="7" y="8"/>
                  </a:cubicBezTo>
                  <a:cubicBezTo>
                    <a:pt x="5" y="10"/>
                    <a:pt x="6" y="12"/>
                    <a:pt x="3" y="12"/>
                  </a:cubicBezTo>
                  <a:cubicBezTo>
                    <a:pt x="5" y="14"/>
                    <a:pt x="5" y="16"/>
                    <a:pt x="3" y="19"/>
                  </a:cubicBezTo>
                  <a:cubicBezTo>
                    <a:pt x="3" y="18"/>
                    <a:pt x="2" y="18"/>
                    <a:pt x="3" y="16"/>
                  </a:cubicBezTo>
                  <a:cubicBezTo>
                    <a:pt x="3" y="16"/>
                    <a:pt x="3" y="16"/>
                    <a:pt x="4" y="16"/>
                  </a:cubicBezTo>
                  <a:cubicBezTo>
                    <a:pt x="2" y="15"/>
                    <a:pt x="4" y="11"/>
                    <a:pt x="1" y="11"/>
                  </a:cubicBezTo>
                  <a:cubicBezTo>
                    <a:pt x="1" y="10"/>
                    <a:pt x="0" y="9"/>
                    <a:pt x="1" y="9"/>
                  </a:cubicBezTo>
                  <a:cubicBezTo>
                    <a:pt x="1" y="10"/>
                    <a:pt x="3" y="9"/>
                    <a:pt x="3" y="11"/>
                  </a:cubicBezTo>
                  <a:cubicBezTo>
                    <a:pt x="4" y="9"/>
                    <a:pt x="2" y="8"/>
                    <a:pt x="4" y="7"/>
                  </a:cubicBezTo>
                  <a:cubicBezTo>
                    <a:pt x="3" y="6"/>
                    <a:pt x="2" y="5"/>
                    <a:pt x="1" y="5"/>
                  </a:cubicBezTo>
                  <a:cubicBezTo>
                    <a:pt x="0" y="3"/>
                    <a:pt x="0" y="0"/>
                    <a:pt x="1" y="0"/>
                  </a:cubicBezTo>
                  <a:close/>
                </a:path>
              </a:pathLst>
            </a:custGeom>
            <a:solidFill>
              <a:schemeClr val="accent1"/>
            </a:solidFill>
            <a:ln>
              <a:noFill/>
            </a:ln>
          </p:spPr>
          <p:txBody>
            <a:bodyPr vert="horz" wrap="square" lIns="68580" tIns="34290" rIns="68580" bIns="34290" numCol="1" anchor="t" anchorCtr="0" compatLnSpc="1">
              <a:normAutofit/>
            </a:bodyPr>
            <a:p>
              <a:endParaRPr lang="zh-CN" altLang="en-US" sz="1350">
                <a:solidFill>
                  <a:schemeClr val="dk1"/>
                </a:solidFill>
                <a:latin typeface="隶书" panose="02010509060101010101" pitchFamily="49" charset="-122"/>
                <a:ea typeface="隶书" panose="02010509060101010101" pitchFamily="49" charset="-122"/>
              </a:endParaRPr>
            </a:p>
          </p:txBody>
        </p:sp>
        <p:sp>
          <p:nvSpPr>
            <p:cNvPr id="160" name="Freeform 14"/>
            <p:cNvSpPr/>
            <p:nvPr>
              <p:custDataLst>
                <p:tags r:id="rId39"/>
              </p:custDataLst>
            </p:nvPr>
          </p:nvSpPr>
          <p:spPr bwMode="auto">
            <a:xfrm>
              <a:off x="6059805" y="2390775"/>
              <a:ext cx="161925" cy="87630"/>
            </a:xfrm>
            <a:custGeom>
              <a:avLst/>
              <a:gdLst>
                <a:gd name="T0" fmla="*/ 1 w 77"/>
                <a:gd name="T1" fmla="*/ 0 h 42"/>
                <a:gd name="T2" fmla="*/ 17 w 77"/>
                <a:gd name="T3" fmla="*/ 5 h 42"/>
                <a:gd name="T4" fmla="*/ 20 w 77"/>
                <a:gd name="T5" fmla="*/ 5 h 42"/>
                <a:gd name="T6" fmla="*/ 74 w 77"/>
                <a:gd name="T7" fmla="*/ 37 h 42"/>
                <a:gd name="T8" fmla="*/ 75 w 77"/>
                <a:gd name="T9" fmla="*/ 40 h 42"/>
                <a:gd name="T10" fmla="*/ 76 w 77"/>
                <a:gd name="T11" fmla="*/ 42 h 42"/>
                <a:gd name="T12" fmla="*/ 69 w 77"/>
                <a:gd name="T13" fmla="*/ 36 h 42"/>
                <a:gd name="T14" fmla="*/ 67 w 77"/>
                <a:gd name="T15" fmla="*/ 36 h 42"/>
                <a:gd name="T16" fmla="*/ 59 w 77"/>
                <a:gd name="T17" fmla="*/ 30 h 42"/>
                <a:gd name="T18" fmla="*/ 24 w 77"/>
                <a:gd name="T19" fmla="*/ 14 h 42"/>
                <a:gd name="T20" fmla="*/ 9 w 77"/>
                <a:gd name="T21" fmla="*/ 7 h 42"/>
                <a:gd name="T22" fmla="*/ 6 w 77"/>
                <a:gd name="T23" fmla="*/ 4 h 42"/>
                <a:gd name="T24" fmla="*/ 1 w 77"/>
                <a:gd name="T25" fmla="*/ 2 h 42"/>
                <a:gd name="T26" fmla="*/ 1 w 77"/>
                <a:gd name="T2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7" h="42">
                  <a:moveTo>
                    <a:pt x="1" y="0"/>
                  </a:moveTo>
                  <a:cubicBezTo>
                    <a:pt x="6" y="3"/>
                    <a:pt x="12" y="2"/>
                    <a:pt x="17" y="5"/>
                  </a:cubicBezTo>
                  <a:cubicBezTo>
                    <a:pt x="18" y="5"/>
                    <a:pt x="18" y="5"/>
                    <a:pt x="20" y="5"/>
                  </a:cubicBezTo>
                  <a:cubicBezTo>
                    <a:pt x="41" y="12"/>
                    <a:pt x="60" y="22"/>
                    <a:pt x="74" y="37"/>
                  </a:cubicBezTo>
                  <a:cubicBezTo>
                    <a:pt x="74" y="39"/>
                    <a:pt x="75" y="39"/>
                    <a:pt x="75" y="40"/>
                  </a:cubicBezTo>
                  <a:cubicBezTo>
                    <a:pt x="76" y="40"/>
                    <a:pt x="77" y="41"/>
                    <a:pt x="76" y="42"/>
                  </a:cubicBezTo>
                  <a:cubicBezTo>
                    <a:pt x="73" y="41"/>
                    <a:pt x="70" y="39"/>
                    <a:pt x="69" y="36"/>
                  </a:cubicBezTo>
                  <a:cubicBezTo>
                    <a:pt x="68" y="35"/>
                    <a:pt x="68" y="37"/>
                    <a:pt x="67" y="36"/>
                  </a:cubicBezTo>
                  <a:cubicBezTo>
                    <a:pt x="64" y="34"/>
                    <a:pt x="62" y="33"/>
                    <a:pt x="59" y="30"/>
                  </a:cubicBezTo>
                  <a:cubicBezTo>
                    <a:pt x="47" y="25"/>
                    <a:pt x="37" y="18"/>
                    <a:pt x="24" y="14"/>
                  </a:cubicBezTo>
                  <a:cubicBezTo>
                    <a:pt x="21" y="9"/>
                    <a:pt x="15" y="9"/>
                    <a:pt x="9" y="7"/>
                  </a:cubicBezTo>
                  <a:cubicBezTo>
                    <a:pt x="9" y="5"/>
                    <a:pt x="6" y="6"/>
                    <a:pt x="6" y="4"/>
                  </a:cubicBezTo>
                  <a:cubicBezTo>
                    <a:pt x="4" y="4"/>
                    <a:pt x="2" y="3"/>
                    <a:pt x="1" y="2"/>
                  </a:cubicBezTo>
                  <a:cubicBezTo>
                    <a:pt x="0" y="1"/>
                    <a:pt x="1" y="1"/>
                    <a:pt x="1" y="0"/>
                  </a:cubicBezTo>
                  <a:close/>
                </a:path>
              </a:pathLst>
            </a:custGeom>
            <a:solidFill>
              <a:schemeClr val="accent1"/>
            </a:solidFill>
            <a:ln>
              <a:noFill/>
            </a:ln>
          </p:spPr>
          <p:txBody>
            <a:bodyPr vert="horz" wrap="square" lIns="68580" tIns="34290" rIns="68580" bIns="34290" numCol="1" anchor="t" anchorCtr="0" compatLnSpc="1">
              <a:normAutofit fontScale="25000"/>
            </a:bodyPr>
            <a:p>
              <a:endParaRPr lang="zh-CN" altLang="en-US" sz="1350">
                <a:solidFill>
                  <a:schemeClr val="dk1"/>
                </a:solidFill>
                <a:latin typeface="隶书" panose="02010509060101010101" pitchFamily="49" charset="-122"/>
                <a:ea typeface="隶书" panose="02010509060101010101" pitchFamily="49" charset="-122"/>
              </a:endParaRPr>
            </a:p>
          </p:txBody>
        </p:sp>
        <p:sp>
          <p:nvSpPr>
            <p:cNvPr id="161" name="Freeform 15"/>
            <p:cNvSpPr>
              <a:spLocks noEditPoints="1"/>
            </p:cNvSpPr>
            <p:nvPr>
              <p:custDataLst>
                <p:tags r:id="rId40"/>
              </p:custDataLst>
            </p:nvPr>
          </p:nvSpPr>
          <p:spPr bwMode="auto">
            <a:xfrm>
              <a:off x="5654040" y="2522220"/>
              <a:ext cx="685800" cy="546100"/>
            </a:xfrm>
            <a:custGeom>
              <a:avLst/>
              <a:gdLst>
                <a:gd name="T0" fmla="*/ 293 w 326"/>
                <a:gd name="T1" fmla="*/ 5 h 262"/>
                <a:gd name="T2" fmla="*/ 300 w 326"/>
                <a:gd name="T3" fmla="*/ 15 h 262"/>
                <a:gd name="T4" fmla="*/ 313 w 326"/>
                <a:gd name="T5" fmla="*/ 41 h 262"/>
                <a:gd name="T6" fmla="*/ 315 w 326"/>
                <a:gd name="T7" fmla="*/ 51 h 262"/>
                <a:gd name="T8" fmla="*/ 321 w 326"/>
                <a:gd name="T9" fmla="*/ 74 h 262"/>
                <a:gd name="T10" fmla="*/ 324 w 326"/>
                <a:gd name="T11" fmla="*/ 95 h 262"/>
                <a:gd name="T12" fmla="*/ 326 w 326"/>
                <a:gd name="T13" fmla="*/ 104 h 262"/>
                <a:gd name="T14" fmla="*/ 317 w 326"/>
                <a:gd name="T15" fmla="*/ 140 h 262"/>
                <a:gd name="T16" fmla="*/ 305 w 326"/>
                <a:gd name="T17" fmla="*/ 172 h 262"/>
                <a:gd name="T18" fmla="*/ 276 w 326"/>
                <a:gd name="T19" fmla="*/ 207 h 262"/>
                <a:gd name="T20" fmla="*/ 221 w 326"/>
                <a:gd name="T21" fmla="*/ 243 h 262"/>
                <a:gd name="T22" fmla="*/ 206 w 326"/>
                <a:gd name="T23" fmla="*/ 249 h 262"/>
                <a:gd name="T24" fmla="*/ 194 w 326"/>
                <a:gd name="T25" fmla="*/ 256 h 262"/>
                <a:gd name="T26" fmla="*/ 187 w 326"/>
                <a:gd name="T27" fmla="*/ 258 h 262"/>
                <a:gd name="T28" fmla="*/ 170 w 326"/>
                <a:gd name="T29" fmla="*/ 254 h 262"/>
                <a:gd name="T30" fmla="*/ 118 w 326"/>
                <a:gd name="T31" fmla="*/ 247 h 262"/>
                <a:gd name="T32" fmla="*/ 74 w 326"/>
                <a:gd name="T33" fmla="*/ 226 h 262"/>
                <a:gd name="T34" fmla="*/ 48 w 326"/>
                <a:gd name="T35" fmla="*/ 206 h 262"/>
                <a:gd name="T36" fmla="*/ 33 w 326"/>
                <a:gd name="T37" fmla="*/ 189 h 262"/>
                <a:gd name="T38" fmla="*/ 12 w 326"/>
                <a:gd name="T39" fmla="*/ 155 h 262"/>
                <a:gd name="T40" fmla="*/ 3 w 326"/>
                <a:gd name="T41" fmla="*/ 104 h 262"/>
                <a:gd name="T42" fmla="*/ 3 w 326"/>
                <a:gd name="T43" fmla="*/ 94 h 262"/>
                <a:gd name="T44" fmla="*/ 6 w 326"/>
                <a:gd name="T45" fmla="*/ 95 h 262"/>
                <a:gd name="T46" fmla="*/ 10 w 326"/>
                <a:gd name="T47" fmla="*/ 111 h 262"/>
                <a:gd name="T48" fmla="*/ 22 w 326"/>
                <a:gd name="T49" fmla="*/ 148 h 262"/>
                <a:gd name="T50" fmla="*/ 34 w 326"/>
                <a:gd name="T51" fmla="*/ 169 h 262"/>
                <a:gd name="T52" fmla="*/ 43 w 326"/>
                <a:gd name="T53" fmla="*/ 187 h 262"/>
                <a:gd name="T54" fmla="*/ 61 w 326"/>
                <a:gd name="T55" fmla="*/ 206 h 262"/>
                <a:gd name="T56" fmla="*/ 90 w 326"/>
                <a:gd name="T57" fmla="*/ 226 h 262"/>
                <a:gd name="T58" fmla="*/ 113 w 326"/>
                <a:gd name="T59" fmla="*/ 237 h 262"/>
                <a:gd name="T60" fmla="*/ 141 w 326"/>
                <a:gd name="T61" fmla="*/ 243 h 262"/>
                <a:gd name="T62" fmla="*/ 154 w 326"/>
                <a:gd name="T63" fmla="*/ 244 h 262"/>
                <a:gd name="T64" fmla="*/ 187 w 326"/>
                <a:gd name="T65" fmla="*/ 241 h 262"/>
                <a:gd name="T66" fmla="*/ 213 w 326"/>
                <a:gd name="T67" fmla="*/ 233 h 262"/>
                <a:gd name="T68" fmla="*/ 236 w 326"/>
                <a:gd name="T69" fmla="*/ 224 h 262"/>
                <a:gd name="T70" fmla="*/ 244 w 326"/>
                <a:gd name="T71" fmla="*/ 220 h 262"/>
                <a:gd name="T72" fmla="*/ 266 w 326"/>
                <a:gd name="T73" fmla="*/ 204 h 262"/>
                <a:gd name="T74" fmla="*/ 286 w 326"/>
                <a:gd name="T75" fmla="*/ 179 h 262"/>
                <a:gd name="T76" fmla="*/ 289 w 326"/>
                <a:gd name="T77" fmla="*/ 174 h 262"/>
                <a:gd name="T78" fmla="*/ 302 w 326"/>
                <a:gd name="T79" fmla="*/ 150 h 262"/>
                <a:gd name="T80" fmla="*/ 309 w 326"/>
                <a:gd name="T81" fmla="*/ 125 h 262"/>
                <a:gd name="T82" fmla="*/ 312 w 326"/>
                <a:gd name="T83" fmla="*/ 120 h 262"/>
                <a:gd name="T84" fmla="*/ 314 w 326"/>
                <a:gd name="T85" fmla="*/ 95 h 262"/>
                <a:gd name="T86" fmla="*/ 315 w 326"/>
                <a:gd name="T87" fmla="*/ 93 h 262"/>
                <a:gd name="T88" fmla="*/ 317 w 326"/>
                <a:gd name="T89" fmla="*/ 91 h 262"/>
                <a:gd name="T90" fmla="*/ 315 w 326"/>
                <a:gd name="T91" fmla="*/ 86 h 262"/>
                <a:gd name="T92" fmla="*/ 315 w 326"/>
                <a:gd name="T93" fmla="*/ 77 h 262"/>
                <a:gd name="T94" fmla="*/ 313 w 326"/>
                <a:gd name="T95" fmla="*/ 71 h 262"/>
                <a:gd name="T96" fmla="*/ 313 w 326"/>
                <a:gd name="T97" fmla="*/ 69 h 262"/>
                <a:gd name="T98" fmla="*/ 311 w 326"/>
                <a:gd name="T99" fmla="*/ 66 h 262"/>
                <a:gd name="T100" fmla="*/ 312 w 326"/>
                <a:gd name="T101" fmla="*/ 58 h 262"/>
                <a:gd name="T102" fmla="*/ 310 w 326"/>
                <a:gd name="T103" fmla="*/ 50 h 262"/>
                <a:gd name="T104" fmla="*/ 301 w 326"/>
                <a:gd name="T105" fmla="*/ 30 h 262"/>
                <a:gd name="T106" fmla="*/ 298 w 326"/>
                <a:gd name="T107" fmla="*/ 20 h 262"/>
                <a:gd name="T108" fmla="*/ 296 w 326"/>
                <a:gd name="T109" fmla="*/ 16 h 262"/>
                <a:gd name="T110" fmla="*/ 288 w 326"/>
                <a:gd name="T111" fmla="*/ 0 h 262"/>
                <a:gd name="T112" fmla="*/ 299 w 326"/>
                <a:gd name="T113" fmla="*/ 19 h 262"/>
                <a:gd name="T114" fmla="*/ 311 w 326"/>
                <a:gd name="T115" fmla="*/ 61 h 262"/>
                <a:gd name="T116" fmla="*/ 312 w 326"/>
                <a:gd name="T117" fmla="*/ 6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6" h="262">
                  <a:moveTo>
                    <a:pt x="288" y="0"/>
                  </a:moveTo>
                  <a:cubicBezTo>
                    <a:pt x="290" y="2"/>
                    <a:pt x="293" y="2"/>
                    <a:pt x="293" y="5"/>
                  </a:cubicBezTo>
                  <a:cubicBezTo>
                    <a:pt x="296" y="8"/>
                    <a:pt x="297" y="10"/>
                    <a:pt x="298" y="14"/>
                  </a:cubicBezTo>
                  <a:cubicBezTo>
                    <a:pt x="299" y="14"/>
                    <a:pt x="300" y="14"/>
                    <a:pt x="300" y="15"/>
                  </a:cubicBezTo>
                  <a:cubicBezTo>
                    <a:pt x="300" y="21"/>
                    <a:pt x="306" y="24"/>
                    <a:pt x="307" y="29"/>
                  </a:cubicBezTo>
                  <a:cubicBezTo>
                    <a:pt x="307" y="32"/>
                    <a:pt x="309" y="39"/>
                    <a:pt x="313" y="41"/>
                  </a:cubicBezTo>
                  <a:cubicBezTo>
                    <a:pt x="313" y="42"/>
                    <a:pt x="313" y="43"/>
                    <a:pt x="313" y="44"/>
                  </a:cubicBezTo>
                  <a:cubicBezTo>
                    <a:pt x="313" y="46"/>
                    <a:pt x="315" y="49"/>
                    <a:pt x="315" y="51"/>
                  </a:cubicBezTo>
                  <a:cubicBezTo>
                    <a:pt x="318" y="54"/>
                    <a:pt x="316" y="60"/>
                    <a:pt x="317" y="65"/>
                  </a:cubicBezTo>
                  <a:cubicBezTo>
                    <a:pt x="318" y="68"/>
                    <a:pt x="321" y="71"/>
                    <a:pt x="321" y="74"/>
                  </a:cubicBezTo>
                  <a:cubicBezTo>
                    <a:pt x="322" y="76"/>
                    <a:pt x="321" y="79"/>
                    <a:pt x="321" y="81"/>
                  </a:cubicBezTo>
                  <a:cubicBezTo>
                    <a:pt x="322" y="86"/>
                    <a:pt x="324" y="90"/>
                    <a:pt x="324" y="95"/>
                  </a:cubicBezTo>
                  <a:cubicBezTo>
                    <a:pt x="324" y="98"/>
                    <a:pt x="322" y="100"/>
                    <a:pt x="322" y="104"/>
                  </a:cubicBezTo>
                  <a:cubicBezTo>
                    <a:pt x="323" y="105"/>
                    <a:pt x="325" y="103"/>
                    <a:pt x="326" y="104"/>
                  </a:cubicBezTo>
                  <a:cubicBezTo>
                    <a:pt x="325" y="106"/>
                    <a:pt x="324" y="107"/>
                    <a:pt x="322" y="107"/>
                  </a:cubicBezTo>
                  <a:cubicBezTo>
                    <a:pt x="323" y="119"/>
                    <a:pt x="318" y="129"/>
                    <a:pt x="317" y="140"/>
                  </a:cubicBezTo>
                  <a:cubicBezTo>
                    <a:pt x="316" y="148"/>
                    <a:pt x="310" y="155"/>
                    <a:pt x="308" y="163"/>
                  </a:cubicBezTo>
                  <a:cubicBezTo>
                    <a:pt x="307" y="166"/>
                    <a:pt x="307" y="169"/>
                    <a:pt x="305" y="172"/>
                  </a:cubicBezTo>
                  <a:cubicBezTo>
                    <a:pt x="302" y="176"/>
                    <a:pt x="299" y="180"/>
                    <a:pt x="296" y="182"/>
                  </a:cubicBezTo>
                  <a:cubicBezTo>
                    <a:pt x="291" y="192"/>
                    <a:pt x="285" y="200"/>
                    <a:pt x="276" y="207"/>
                  </a:cubicBezTo>
                  <a:cubicBezTo>
                    <a:pt x="276" y="207"/>
                    <a:pt x="276" y="208"/>
                    <a:pt x="276" y="208"/>
                  </a:cubicBezTo>
                  <a:cubicBezTo>
                    <a:pt x="261" y="223"/>
                    <a:pt x="241" y="234"/>
                    <a:pt x="221" y="243"/>
                  </a:cubicBezTo>
                  <a:cubicBezTo>
                    <a:pt x="220" y="244"/>
                    <a:pt x="219" y="246"/>
                    <a:pt x="218" y="247"/>
                  </a:cubicBezTo>
                  <a:cubicBezTo>
                    <a:pt x="215" y="246"/>
                    <a:pt x="211" y="248"/>
                    <a:pt x="206" y="249"/>
                  </a:cubicBezTo>
                  <a:cubicBezTo>
                    <a:pt x="202" y="251"/>
                    <a:pt x="198" y="252"/>
                    <a:pt x="194" y="252"/>
                  </a:cubicBezTo>
                  <a:cubicBezTo>
                    <a:pt x="196" y="254"/>
                    <a:pt x="193" y="255"/>
                    <a:pt x="194" y="256"/>
                  </a:cubicBezTo>
                  <a:cubicBezTo>
                    <a:pt x="191" y="254"/>
                    <a:pt x="190" y="258"/>
                    <a:pt x="191" y="259"/>
                  </a:cubicBezTo>
                  <a:cubicBezTo>
                    <a:pt x="189" y="259"/>
                    <a:pt x="188" y="259"/>
                    <a:pt x="187" y="258"/>
                  </a:cubicBezTo>
                  <a:cubicBezTo>
                    <a:pt x="183" y="262"/>
                    <a:pt x="179" y="258"/>
                    <a:pt x="178" y="253"/>
                  </a:cubicBezTo>
                  <a:cubicBezTo>
                    <a:pt x="175" y="252"/>
                    <a:pt x="173" y="253"/>
                    <a:pt x="170" y="254"/>
                  </a:cubicBezTo>
                  <a:cubicBezTo>
                    <a:pt x="163" y="254"/>
                    <a:pt x="156" y="253"/>
                    <a:pt x="150" y="254"/>
                  </a:cubicBezTo>
                  <a:cubicBezTo>
                    <a:pt x="139" y="252"/>
                    <a:pt x="128" y="250"/>
                    <a:pt x="118" y="247"/>
                  </a:cubicBezTo>
                  <a:cubicBezTo>
                    <a:pt x="115" y="247"/>
                    <a:pt x="112" y="245"/>
                    <a:pt x="108" y="245"/>
                  </a:cubicBezTo>
                  <a:cubicBezTo>
                    <a:pt x="97" y="238"/>
                    <a:pt x="83" y="234"/>
                    <a:pt x="74" y="226"/>
                  </a:cubicBezTo>
                  <a:cubicBezTo>
                    <a:pt x="72" y="225"/>
                    <a:pt x="70" y="224"/>
                    <a:pt x="69" y="222"/>
                  </a:cubicBezTo>
                  <a:cubicBezTo>
                    <a:pt x="60" y="218"/>
                    <a:pt x="56" y="211"/>
                    <a:pt x="48" y="206"/>
                  </a:cubicBezTo>
                  <a:cubicBezTo>
                    <a:pt x="44" y="201"/>
                    <a:pt x="39" y="197"/>
                    <a:pt x="35" y="191"/>
                  </a:cubicBezTo>
                  <a:cubicBezTo>
                    <a:pt x="34" y="191"/>
                    <a:pt x="34" y="190"/>
                    <a:pt x="33" y="189"/>
                  </a:cubicBezTo>
                  <a:cubicBezTo>
                    <a:pt x="30" y="185"/>
                    <a:pt x="27" y="181"/>
                    <a:pt x="24" y="178"/>
                  </a:cubicBezTo>
                  <a:cubicBezTo>
                    <a:pt x="20" y="170"/>
                    <a:pt x="15" y="163"/>
                    <a:pt x="12" y="155"/>
                  </a:cubicBezTo>
                  <a:cubicBezTo>
                    <a:pt x="10" y="146"/>
                    <a:pt x="6" y="138"/>
                    <a:pt x="4" y="127"/>
                  </a:cubicBezTo>
                  <a:cubicBezTo>
                    <a:pt x="0" y="120"/>
                    <a:pt x="3" y="112"/>
                    <a:pt x="3" y="104"/>
                  </a:cubicBezTo>
                  <a:cubicBezTo>
                    <a:pt x="3" y="103"/>
                    <a:pt x="2" y="103"/>
                    <a:pt x="1" y="103"/>
                  </a:cubicBezTo>
                  <a:cubicBezTo>
                    <a:pt x="2" y="100"/>
                    <a:pt x="0" y="96"/>
                    <a:pt x="3" y="94"/>
                  </a:cubicBezTo>
                  <a:cubicBezTo>
                    <a:pt x="1" y="93"/>
                    <a:pt x="2" y="90"/>
                    <a:pt x="2" y="88"/>
                  </a:cubicBezTo>
                  <a:cubicBezTo>
                    <a:pt x="3" y="91"/>
                    <a:pt x="6" y="92"/>
                    <a:pt x="6" y="95"/>
                  </a:cubicBezTo>
                  <a:cubicBezTo>
                    <a:pt x="7" y="98"/>
                    <a:pt x="6" y="102"/>
                    <a:pt x="8" y="104"/>
                  </a:cubicBezTo>
                  <a:cubicBezTo>
                    <a:pt x="8" y="107"/>
                    <a:pt x="9" y="110"/>
                    <a:pt x="10" y="111"/>
                  </a:cubicBezTo>
                  <a:cubicBezTo>
                    <a:pt x="11" y="119"/>
                    <a:pt x="13" y="124"/>
                    <a:pt x="14" y="129"/>
                  </a:cubicBezTo>
                  <a:cubicBezTo>
                    <a:pt x="17" y="135"/>
                    <a:pt x="18" y="142"/>
                    <a:pt x="22" y="148"/>
                  </a:cubicBezTo>
                  <a:cubicBezTo>
                    <a:pt x="26" y="153"/>
                    <a:pt x="32" y="158"/>
                    <a:pt x="34" y="164"/>
                  </a:cubicBezTo>
                  <a:cubicBezTo>
                    <a:pt x="34" y="166"/>
                    <a:pt x="34" y="167"/>
                    <a:pt x="34" y="169"/>
                  </a:cubicBezTo>
                  <a:cubicBezTo>
                    <a:pt x="35" y="170"/>
                    <a:pt x="36" y="171"/>
                    <a:pt x="37" y="173"/>
                  </a:cubicBezTo>
                  <a:cubicBezTo>
                    <a:pt x="40" y="177"/>
                    <a:pt x="41" y="182"/>
                    <a:pt x="43" y="187"/>
                  </a:cubicBezTo>
                  <a:cubicBezTo>
                    <a:pt x="45" y="192"/>
                    <a:pt x="50" y="195"/>
                    <a:pt x="54" y="199"/>
                  </a:cubicBezTo>
                  <a:cubicBezTo>
                    <a:pt x="56" y="202"/>
                    <a:pt x="57" y="205"/>
                    <a:pt x="61" y="206"/>
                  </a:cubicBezTo>
                  <a:cubicBezTo>
                    <a:pt x="65" y="211"/>
                    <a:pt x="71" y="215"/>
                    <a:pt x="77" y="218"/>
                  </a:cubicBezTo>
                  <a:cubicBezTo>
                    <a:pt x="81" y="221"/>
                    <a:pt x="84" y="225"/>
                    <a:pt x="90" y="226"/>
                  </a:cubicBezTo>
                  <a:cubicBezTo>
                    <a:pt x="90" y="227"/>
                    <a:pt x="90" y="227"/>
                    <a:pt x="90" y="228"/>
                  </a:cubicBezTo>
                  <a:cubicBezTo>
                    <a:pt x="98" y="231"/>
                    <a:pt x="106" y="234"/>
                    <a:pt x="113" y="237"/>
                  </a:cubicBezTo>
                  <a:cubicBezTo>
                    <a:pt x="119" y="239"/>
                    <a:pt x="126" y="240"/>
                    <a:pt x="133" y="241"/>
                  </a:cubicBezTo>
                  <a:cubicBezTo>
                    <a:pt x="136" y="242"/>
                    <a:pt x="138" y="243"/>
                    <a:pt x="141" y="243"/>
                  </a:cubicBezTo>
                  <a:cubicBezTo>
                    <a:pt x="143" y="243"/>
                    <a:pt x="143" y="242"/>
                    <a:pt x="145" y="243"/>
                  </a:cubicBezTo>
                  <a:cubicBezTo>
                    <a:pt x="148" y="243"/>
                    <a:pt x="151" y="244"/>
                    <a:pt x="154" y="244"/>
                  </a:cubicBezTo>
                  <a:cubicBezTo>
                    <a:pt x="157" y="244"/>
                    <a:pt x="159" y="244"/>
                    <a:pt x="162" y="244"/>
                  </a:cubicBezTo>
                  <a:cubicBezTo>
                    <a:pt x="170" y="244"/>
                    <a:pt x="179" y="242"/>
                    <a:pt x="187" y="241"/>
                  </a:cubicBezTo>
                  <a:cubicBezTo>
                    <a:pt x="191" y="241"/>
                    <a:pt x="195" y="240"/>
                    <a:pt x="199" y="239"/>
                  </a:cubicBezTo>
                  <a:cubicBezTo>
                    <a:pt x="204" y="238"/>
                    <a:pt x="210" y="237"/>
                    <a:pt x="213" y="233"/>
                  </a:cubicBezTo>
                  <a:cubicBezTo>
                    <a:pt x="214" y="234"/>
                    <a:pt x="218" y="234"/>
                    <a:pt x="218" y="231"/>
                  </a:cubicBezTo>
                  <a:cubicBezTo>
                    <a:pt x="225" y="231"/>
                    <a:pt x="231" y="228"/>
                    <a:pt x="236" y="224"/>
                  </a:cubicBezTo>
                  <a:cubicBezTo>
                    <a:pt x="237" y="223"/>
                    <a:pt x="238" y="222"/>
                    <a:pt x="240" y="221"/>
                  </a:cubicBezTo>
                  <a:cubicBezTo>
                    <a:pt x="241" y="220"/>
                    <a:pt x="243" y="221"/>
                    <a:pt x="244" y="220"/>
                  </a:cubicBezTo>
                  <a:cubicBezTo>
                    <a:pt x="246" y="219"/>
                    <a:pt x="248" y="216"/>
                    <a:pt x="250" y="214"/>
                  </a:cubicBezTo>
                  <a:cubicBezTo>
                    <a:pt x="256" y="212"/>
                    <a:pt x="260" y="205"/>
                    <a:pt x="266" y="204"/>
                  </a:cubicBezTo>
                  <a:cubicBezTo>
                    <a:pt x="267" y="200"/>
                    <a:pt x="269" y="197"/>
                    <a:pt x="273" y="196"/>
                  </a:cubicBezTo>
                  <a:cubicBezTo>
                    <a:pt x="276" y="189"/>
                    <a:pt x="282" y="185"/>
                    <a:pt x="286" y="179"/>
                  </a:cubicBezTo>
                  <a:cubicBezTo>
                    <a:pt x="286" y="178"/>
                    <a:pt x="287" y="177"/>
                    <a:pt x="287" y="176"/>
                  </a:cubicBezTo>
                  <a:cubicBezTo>
                    <a:pt x="288" y="176"/>
                    <a:pt x="288" y="174"/>
                    <a:pt x="289" y="174"/>
                  </a:cubicBezTo>
                  <a:cubicBezTo>
                    <a:pt x="292" y="167"/>
                    <a:pt x="296" y="163"/>
                    <a:pt x="299" y="157"/>
                  </a:cubicBezTo>
                  <a:cubicBezTo>
                    <a:pt x="299" y="154"/>
                    <a:pt x="301" y="152"/>
                    <a:pt x="302" y="150"/>
                  </a:cubicBezTo>
                  <a:cubicBezTo>
                    <a:pt x="303" y="147"/>
                    <a:pt x="303" y="143"/>
                    <a:pt x="304" y="141"/>
                  </a:cubicBezTo>
                  <a:cubicBezTo>
                    <a:pt x="305" y="135"/>
                    <a:pt x="308" y="132"/>
                    <a:pt x="309" y="125"/>
                  </a:cubicBezTo>
                  <a:cubicBezTo>
                    <a:pt x="309" y="125"/>
                    <a:pt x="309" y="124"/>
                    <a:pt x="310" y="125"/>
                  </a:cubicBezTo>
                  <a:cubicBezTo>
                    <a:pt x="309" y="122"/>
                    <a:pt x="309" y="120"/>
                    <a:pt x="312" y="120"/>
                  </a:cubicBezTo>
                  <a:cubicBezTo>
                    <a:pt x="311" y="117"/>
                    <a:pt x="312" y="116"/>
                    <a:pt x="311" y="113"/>
                  </a:cubicBezTo>
                  <a:cubicBezTo>
                    <a:pt x="314" y="108"/>
                    <a:pt x="313" y="102"/>
                    <a:pt x="314" y="95"/>
                  </a:cubicBezTo>
                  <a:cubicBezTo>
                    <a:pt x="314" y="94"/>
                    <a:pt x="313" y="96"/>
                    <a:pt x="313" y="95"/>
                  </a:cubicBezTo>
                  <a:cubicBezTo>
                    <a:pt x="313" y="94"/>
                    <a:pt x="316" y="95"/>
                    <a:pt x="315" y="93"/>
                  </a:cubicBezTo>
                  <a:cubicBezTo>
                    <a:pt x="316" y="92"/>
                    <a:pt x="314" y="94"/>
                    <a:pt x="315" y="92"/>
                  </a:cubicBezTo>
                  <a:cubicBezTo>
                    <a:pt x="315" y="91"/>
                    <a:pt x="316" y="92"/>
                    <a:pt x="317" y="91"/>
                  </a:cubicBezTo>
                  <a:cubicBezTo>
                    <a:pt x="315" y="90"/>
                    <a:pt x="314" y="89"/>
                    <a:pt x="314" y="86"/>
                  </a:cubicBezTo>
                  <a:cubicBezTo>
                    <a:pt x="314" y="87"/>
                    <a:pt x="316" y="87"/>
                    <a:pt x="315" y="86"/>
                  </a:cubicBezTo>
                  <a:cubicBezTo>
                    <a:pt x="315" y="85"/>
                    <a:pt x="315" y="87"/>
                    <a:pt x="314" y="86"/>
                  </a:cubicBezTo>
                  <a:cubicBezTo>
                    <a:pt x="315" y="82"/>
                    <a:pt x="314" y="80"/>
                    <a:pt x="315" y="77"/>
                  </a:cubicBezTo>
                  <a:cubicBezTo>
                    <a:pt x="314" y="76"/>
                    <a:pt x="312" y="78"/>
                    <a:pt x="312" y="77"/>
                  </a:cubicBezTo>
                  <a:cubicBezTo>
                    <a:pt x="314" y="75"/>
                    <a:pt x="312" y="73"/>
                    <a:pt x="313" y="71"/>
                  </a:cubicBezTo>
                  <a:cubicBezTo>
                    <a:pt x="312" y="70"/>
                    <a:pt x="313" y="69"/>
                    <a:pt x="312" y="68"/>
                  </a:cubicBezTo>
                  <a:cubicBezTo>
                    <a:pt x="312" y="67"/>
                    <a:pt x="313" y="68"/>
                    <a:pt x="313" y="69"/>
                  </a:cubicBezTo>
                  <a:cubicBezTo>
                    <a:pt x="314" y="69"/>
                    <a:pt x="312" y="67"/>
                    <a:pt x="314" y="67"/>
                  </a:cubicBezTo>
                  <a:cubicBezTo>
                    <a:pt x="313" y="67"/>
                    <a:pt x="312" y="66"/>
                    <a:pt x="311" y="66"/>
                  </a:cubicBezTo>
                  <a:cubicBezTo>
                    <a:pt x="312" y="63"/>
                    <a:pt x="310" y="63"/>
                    <a:pt x="310" y="60"/>
                  </a:cubicBezTo>
                  <a:cubicBezTo>
                    <a:pt x="311" y="60"/>
                    <a:pt x="312" y="59"/>
                    <a:pt x="312" y="58"/>
                  </a:cubicBezTo>
                  <a:cubicBezTo>
                    <a:pt x="311" y="57"/>
                    <a:pt x="311" y="56"/>
                    <a:pt x="310" y="57"/>
                  </a:cubicBezTo>
                  <a:cubicBezTo>
                    <a:pt x="309" y="54"/>
                    <a:pt x="308" y="52"/>
                    <a:pt x="310" y="50"/>
                  </a:cubicBezTo>
                  <a:cubicBezTo>
                    <a:pt x="308" y="48"/>
                    <a:pt x="306" y="47"/>
                    <a:pt x="307" y="43"/>
                  </a:cubicBezTo>
                  <a:cubicBezTo>
                    <a:pt x="304" y="40"/>
                    <a:pt x="304" y="34"/>
                    <a:pt x="301" y="30"/>
                  </a:cubicBezTo>
                  <a:cubicBezTo>
                    <a:pt x="302" y="29"/>
                    <a:pt x="301" y="29"/>
                    <a:pt x="301" y="27"/>
                  </a:cubicBezTo>
                  <a:cubicBezTo>
                    <a:pt x="299" y="26"/>
                    <a:pt x="298" y="22"/>
                    <a:pt x="298" y="20"/>
                  </a:cubicBezTo>
                  <a:cubicBezTo>
                    <a:pt x="297" y="21"/>
                    <a:pt x="297" y="18"/>
                    <a:pt x="296" y="19"/>
                  </a:cubicBezTo>
                  <a:cubicBezTo>
                    <a:pt x="296" y="18"/>
                    <a:pt x="295" y="17"/>
                    <a:pt x="296" y="16"/>
                  </a:cubicBezTo>
                  <a:cubicBezTo>
                    <a:pt x="294" y="16"/>
                    <a:pt x="294" y="13"/>
                    <a:pt x="293" y="12"/>
                  </a:cubicBezTo>
                  <a:cubicBezTo>
                    <a:pt x="292" y="7"/>
                    <a:pt x="289" y="5"/>
                    <a:pt x="288" y="0"/>
                  </a:cubicBezTo>
                  <a:close/>
                  <a:moveTo>
                    <a:pt x="299" y="22"/>
                  </a:moveTo>
                  <a:cubicBezTo>
                    <a:pt x="300" y="21"/>
                    <a:pt x="300" y="20"/>
                    <a:pt x="299" y="19"/>
                  </a:cubicBezTo>
                  <a:cubicBezTo>
                    <a:pt x="299" y="20"/>
                    <a:pt x="299" y="21"/>
                    <a:pt x="299" y="22"/>
                  </a:cubicBezTo>
                  <a:close/>
                  <a:moveTo>
                    <a:pt x="311" y="61"/>
                  </a:moveTo>
                  <a:cubicBezTo>
                    <a:pt x="311" y="62"/>
                    <a:pt x="312" y="62"/>
                    <a:pt x="312" y="62"/>
                  </a:cubicBezTo>
                  <a:cubicBezTo>
                    <a:pt x="312" y="61"/>
                    <a:pt x="313" y="61"/>
                    <a:pt x="312" y="60"/>
                  </a:cubicBezTo>
                  <a:cubicBezTo>
                    <a:pt x="312" y="61"/>
                    <a:pt x="311" y="61"/>
                    <a:pt x="311" y="61"/>
                  </a:cubicBezTo>
                  <a:close/>
                </a:path>
              </a:pathLst>
            </a:custGeom>
            <a:solidFill>
              <a:schemeClr val="accent1"/>
            </a:solidFill>
            <a:ln>
              <a:noFill/>
            </a:ln>
          </p:spPr>
          <p:txBody>
            <a:bodyPr vert="horz" wrap="square" lIns="68580" tIns="34290" rIns="68580" bIns="34290" numCol="1" anchor="t" anchorCtr="0" compatLnSpc="1">
              <a:normAutofit/>
            </a:bodyPr>
            <a:p>
              <a:endParaRPr lang="zh-CN" altLang="en-US" sz="1350">
                <a:solidFill>
                  <a:schemeClr val="dk1"/>
                </a:solidFill>
                <a:latin typeface="隶书" panose="02010509060101010101" pitchFamily="49" charset="-122"/>
                <a:ea typeface="隶书" panose="02010509060101010101" pitchFamily="49" charset="-122"/>
              </a:endParaRPr>
            </a:p>
          </p:txBody>
        </p:sp>
      </p:grpSp>
      <p:sp>
        <p:nvSpPr>
          <p:cNvPr id="163" name="文本框 162"/>
          <p:cNvSpPr txBox="1"/>
          <p:nvPr>
            <p:custDataLst>
              <p:tags r:id="rId41"/>
            </p:custDataLst>
          </p:nvPr>
        </p:nvSpPr>
        <p:spPr>
          <a:xfrm>
            <a:off x="4497498" y="2659393"/>
            <a:ext cx="421694" cy="2055754"/>
          </a:xfrm>
          <a:prstGeom prst="rect">
            <a:avLst/>
          </a:prstGeom>
          <a:noFill/>
        </p:spPr>
        <p:txBody>
          <a:bodyPr vert="eaVert" wrap="square" rtlCol="0">
            <a:noAutofit/>
          </a:bodyPr>
          <a:p>
            <a:pPr marL="0" lvl="0" indent="0" algn="l">
              <a:lnSpc>
                <a:spcPct val="100000"/>
              </a:lnSpc>
              <a:spcBef>
                <a:spcPts val="0"/>
              </a:spcBef>
              <a:spcAft>
                <a:spcPts val="0"/>
              </a:spcAft>
              <a:buSzPct val="100000"/>
              <a:buNone/>
            </a:pPr>
            <a:r>
              <a:rPr lang="zh-CN" altLang="zh-CN" sz="3500" dirty="0">
                <a:sym typeface="+mn-ea"/>
              </a:rPr>
              <a:t>仪器分析</a:t>
            </a:r>
            <a:endParaRPr lang="zh-CN" altLang="zh-CN" sz="3500" dirty="0"/>
          </a:p>
          <a:p>
            <a:pPr marL="0" lvl="0" indent="0" algn="l">
              <a:lnSpc>
                <a:spcPct val="100000"/>
              </a:lnSpc>
              <a:spcBef>
                <a:spcPts val="0"/>
              </a:spcBef>
              <a:spcAft>
                <a:spcPts val="0"/>
              </a:spcAft>
              <a:buSzPct val="100000"/>
              <a:buNone/>
            </a:pPr>
            <a:endParaRPr lang="zh-CN" altLang="en-US" sz="3500" dirty="0">
              <a:solidFill>
                <a:schemeClr val="dk1">
                  <a:lumMod val="75000"/>
                  <a:lumOff val="25000"/>
                </a:schemeClr>
              </a:solidFill>
              <a:latin typeface="Arial" panose="020B0604020202020204" pitchFamily="34" charset="0"/>
              <a:ea typeface="隶书" panose="02010509060101010101" pitchFamily="49" charset="-122"/>
              <a:sym typeface="+mn-ea"/>
            </a:endParaRPr>
          </a:p>
        </p:txBody>
      </p:sp>
      <p:grpSp>
        <p:nvGrpSpPr>
          <p:cNvPr id="3" name="组合 2"/>
          <p:cNvGrpSpPr/>
          <p:nvPr>
            <p:custDataLst>
              <p:tags r:id="rId42"/>
            </p:custDataLst>
          </p:nvPr>
        </p:nvGrpSpPr>
        <p:grpSpPr>
          <a:xfrm>
            <a:off x="5937056" y="1903010"/>
            <a:ext cx="587271" cy="587271"/>
            <a:chOff x="7519670" y="2382520"/>
            <a:chExt cx="685800" cy="685800"/>
          </a:xfrm>
          <a:solidFill>
            <a:schemeClr val="accent1"/>
          </a:solidFill>
        </p:grpSpPr>
        <p:sp>
          <p:nvSpPr>
            <p:cNvPr id="166" name="Freeform 5"/>
            <p:cNvSpPr/>
            <p:nvPr>
              <p:custDataLst>
                <p:tags r:id="rId43"/>
              </p:custDataLst>
            </p:nvPr>
          </p:nvSpPr>
          <p:spPr bwMode="auto">
            <a:xfrm>
              <a:off x="7858125" y="2382520"/>
              <a:ext cx="10160" cy="8255"/>
            </a:xfrm>
            <a:custGeom>
              <a:avLst/>
              <a:gdLst>
                <a:gd name="T0" fmla="*/ 5 w 5"/>
                <a:gd name="T1" fmla="*/ 2 h 4"/>
                <a:gd name="T2" fmla="*/ 3 w 5"/>
                <a:gd name="T3" fmla="*/ 3 h 4"/>
                <a:gd name="T4" fmla="*/ 2 w 5"/>
                <a:gd name="T5" fmla="*/ 4 h 4"/>
                <a:gd name="T6" fmla="*/ 0 w 5"/>
                <a:gd name="T7" fmla="*/ 3 h 4"/>
                <a:gd name="T8" fmla="*/ 5 w 5"/>
                <a:gd name="T9" fmla="*/ 2 h 4"/>
              </a:gdLst>
              <a:ahLst/>
              <a:cxnLst>
                <a:cxn ang="0">
                  <a:pos x="T0" y="T1"/>
                </a:cxn>
                <a:cxn ang="0">
                  <a:pos x="T2" y="T3"/>
                </a:cxn>
                <a:cxn ang="0">
                  <a:pos x="T4" y="T5"/>
                </a:cxn>
                <a:cxn ang="0">
                  <a:pos x="T6" y="T7"/>
                </a:cxn>
                <a:cxn ang="0">
                  <a:pos x="T8" y="T9"/>
                </a:cxn>
              </a:cxnLst>
              <a:rect l="0" t="0" r="r" b="b"/>
              <a:pathLst>
                <a:path w="5" h="4">
                  <a:moveTo>
                    <a:pt x="5" y="2"/>
                  </a:moveTo>
                  <a:cubicBezTo>
                    <a:pt x="5" y="3"/>
                    <a:pt x="4" y="3"/>
                    <a:pt x="3" y="3"/>
                  </a:cubicBezTo>
                  <a:cubicBezTo>
                    <a:pt x="5" y="3"/>
                    <a:pt x="2" y="2"/>
                    <a:pt x="2" y="4"/>
                  </a:cubicBezTo>
                  <a:cubicBezTo>
                    <a:pt x="1" y="3"/>
                    <a:pt x="2" y="3"/>
                    <a:pt x="0" y="3"/>
                  </a:cubicBezTo>
                  <a:cubicBezTo>
                    <a:pt x="0" y="0"/>
                    <a:pt x="4" y="3"/>
                    <a:pt x="5" y="2"/>
                  </a:cubicBezTo>
                  <a:close/>
                </a:path>
              </a:pathLst>
            </a:custGeom>
            <a:solidFill>
              <a:schemeClr val="accent1"/>
            </a:solidFill>
            <a:ln>
              <a:noFill/>
            </a:ln>
          </p:spPr>
          <p:txBody>
            <a:bodyPr vert="horz" wrap="square" lIns="68580" tIns="34290" rIns="68580" bIns="34290" numCol="1" anchor="t" anchorCtr="0" compatLnSpc="1">
              <a:normAutofit/>
            </a:bodyPr>
            <a:p>
              <a:endParaRPr lang="zh-CN" altLang="en-US" sz="1350">
                <a:solidFill>
                  <a:schemeClr val="dk1"/>
                </a:solidFill>
                <a:latin typeface="隶书" panose="02010509060101010101" pitchFamily="49" charset="-122"/>
                <a:ea typeface="隶书" panose="02010509060101010101" pitchFamily="49" charset="-122"/>
              </a:endParaRPr>
            </a:p>
          </p:txBody>
        </p:sp>
        <p:sp>
          <p:nvSpPr>
            <p:cNvPr id="167" name="Freeform 6"/>
            <p:cNvSpPr/>
            <p:nvPr>
              <p:custDataLst>
                <p:tags r:id="rId44"/>
              </p:custDataLst>
            </p:nvPr>
          </p:nvSpPr>
          <p:spPr bwMode="auto">
            <a:xfrm>
              <a:off x="7877175" y="2386330"/>
              <a:ext cx="10795" cy="4445"/>
            </a:xfrm>
            <a:custGeom>
              <a:avLst/>
              <a:gdLst>
                <a:gd name="T0" fmla="*/ 2 w 5"/>
                <a:gd name="T1" fmla="*/ 1 h 2"/>
                <a:gd name="T2" fmla="*/ 5 w 5"/>
                <a:gd name="T3" fmla="*/ 0 h 2"/>
                <a:gd name="T4" fmla="*/ 4 w 5"/>
                <a:gd name="T5" fmla="*/ 2 h 2"/>
                <a:gd name="T6" fmla="*/ 0 w 5"/>
                <a:gd name="T7" fmla="*/ 1 h 2"/>
                <a:gd name="T8" fmla="*/ 2 w 5"/>
                <a:gd name="T9" fmla="*/ 1 h 2"/>
              </a:gdLst>
              <a:ahLst/>
              <a:cxnLst>
                <a:cxn ang="0">
                  <a:pos x="T0" y="T1"/>
                </a:cxn>
                <a:cxn ang="0">
                  <a:pos x="T2" y="T3"/>
                </a:cxn>
                <a:cxn ang="0">
                  <a:pos x="T4" y="T5"/>
                </a:cxn>
                <a:cxn ang="0">
                  <a:pos x="T6" y="T7"/>
                </a:cxn>
                <a:cxn ang="0">
                  <a:pos x="T8" y="T9"/>
                </a:cxn>
              </a:cxnLst>
              <a:rect l="0" t="0" r="r" b="b"/>
              <a:pathLst>
                <a:path w="5" h="2">
                  <a:moveTo>
                    <a:pt x="2" y="1"/>
                  </a:moveTo>
                  <a:cubicBezTo>
                    <a:pt x="3" y="1"/>
                    <a:pt x="3" y="0"/>
                    <a:pt x="5" y="0"/>
                  </a:cubicBezTo>
                  <a:cubicBezTo>
                    <a:pt x="5" y="2"/>
                    <a:pt x="4" y="1"/>
                    <a:pt x="4" y="2"/>
                  </a:cubicBezTo>
                  <a:cubicBezTo>
                    <a:pt x="3" y="2"/>
                    <a:pt x="1" y="2"/>
                    <a:pt x="0" y="1"/>
                  </a:cubicBezTo>
                  <a:cubicBezTo>
                    <a:pt x="0" y="0"/>
                    <a:pt x="2" y="0"/>
                    <a:pt x="2" y="1"/>
                  </a:cubicBezTo>
                  <a:close/>
                </a:path>
              </a:pathLst>
            </a:custGeom>
            <a:solidFill>
              <a:schemeClr val="accent1"/>
            </a:solidFill>
            <a:ln>
              <a:noFill/>
            </a:ln>
          </p:spPr>
          <p:txBody>
            <a:bodyPr vert="horz" wrap="square" lIns="68580" tIns="34290" rIns="68580" bIns="34290" numCol="1" anchor="t" anchorCtr="0" compatLnSpc="1">
              <a:normAutofit/>
            </a:bodyPr>
            <a:p>
              <a:endParaRPr lang="zh-CN" altLang="en-US" sz="1350">
                <a:solidFill>
                  <a:schemeClr val="dk1"/>
                </a:solidFill>
                <a:latin typeface="隶书" panose="02010509060101010101" pitchFamily="49" charset="-122"/>
                <a:ea typeface="隶书" panose="02010509060101010101" pitchFamily="49" charset="-122"/>
              </a:endParaRPr>
            </a:p>
          </p:txBody>
        </p:sp>
        <p:sp>
          <p:nvSpPr>
            <p:cNvPr id="168" name="Freeform 7"/>
            <p:cNvSpPr/>
            <p:nvPr>
              <p:custDataLst>
                <p:tags r:id="rId45"/>
              </p:custDataLst>
            </p:nvPr>
          </p:nvSpPr>
          <p:spPr bwMode="auto">
            <a:xfrm>
              <a:off x="7870825" y="2385060"/>
              <a:ext cx="3810" cy="7620"/>
            </a:xfrm>
            <a:custGeom>
              <a:avLst/>
              <a:gdLst>
                <a:gd name="T0" fmla="*/ 0 w 2"/>
                <a:gd name="T1" fmla="*/ 2 h 4"/>
                <a:gd name="T2" fmla="*/ 0 w 2"/>
                <a:gd name="T3" fmla="*/ 3 h 4"/>
                <a:gd name="T4" fmla="*/ 0 w 2"/>
                <a:gd name="T5" fmla="*/ 2 h 4"/>
                <a:gd name="T6" fmla="*/ 1 w 2"/>
                <a:gd name="T7" fmla="*/ 2 h 4"/>
                <a:gd name="T8" fmla="*/ 0 w 2"/>
                <a:gd name="T9" fmla="*/ 2 h 4"/>
              </a:gdLst>
              <a:ahLst/>
              <a:cxnLst>
                <a:cxn ang="0">
                  <a:pos x="T0" y="T1"/>
                </a:cxn>
                <a:cxn ang="0">
                  <a:pos x="T2" y="T3"/>
                </a:cxn>
                <a:cxn ang="0">
                  <a:pos x="T4" y="T5"/>
                </a:cxn>
                <a:cxn ang="0">
                  <a:pos x="T6" y="T7"/>
                </a:cxn>
                <a:cxn ang="0">
                  <a:pos x="T8" y="T9"/>
                </a:cxn>
              </a:cxnLst>
              <a:rect l="0" t="0" r="r" b="b"/>
              <a:pathLst>
                <a:path w="2" h="4">
                  <a:moveTo>
                    <a:pt x="0" y="2"/>
                  </a:moveTo>
                  <a:cubicBezTo>
                    <a:pt x="1" y="0"/>
                    <a:pt x="2" y="4"/>
                    <a:pt x="0" y="3"/>
                  </a:cubicBezTo>
                  <a:cubicBezTo>
                    <a:pt x="1" y="3"/>
                    <a:pt x="0" y="2"/>
                    <a:pt x="0" y="2"/>
                  </a:cubicBezTo>
                  <a:cubicBezTo>
                    <a:pt x="0" y="2"/>
                    <a:pt x="1" y="2"/>
                    <a:pt x="1" y="2"/>
                  </a:cubicBezTo>
                  <a:cubicBezTo>
                    <a:pt x="1" y="2"/>
                    <a:pt x="1" y="2"/>
                    <a:pt x="0" y="2"/>
                  </a:cubicBezTo>
                  <a:close/>
                </a:path>
              </a:pathLst>
            </a:custGeom>
            <a:solidFill>
              <a:schemeClr val="accent1">
                <a:lumMod val="40000"/>
                <a:lumOff val="60000"/>
              </a:schemeClr>
            </a:solidFill>
            <a:ln>
              <a:noFill/>
            </a:ln>
          </p:spPr>
          <p:txBody>
            <a:bodyPr vert="horz" wrap="square" lIns="68580" tIns="34290" rIns="68580" bIns="34290" numCol="1" anchor="t" anchorCtr="0" compatLnSpc="1">
              <a:normAutofit/>
            </a:bodyPr>
            <a:p>
              <a:endParaRPr lang="zh-CN" altLang="en-US" sz="1350">
                <a:solidFill>
                  <a:schemeClr val="dk1"/>
                </a:solidFill>
                <a:latin typeface="隶书" panose="02010509060101010101" pitchFamily="49" charset="-122"/>
                <a:ea typeface="隶书" panose="02010509060101010101" pitchFamily="49" charset="-122"/>
              </a:endParaRPr>
            </a:p>
          </p:txBody>
        </p:sp>
        <p:sp>
          <p:nvSpPr>
            <p:cNvPr id="169" name="Freeform 8"/>
            <p:cNvSpPr/>
            <p:nvPr>
              <p:custDataLst>
                <p:tags r:id="rId46"/>
              </p:custDataLst>
            </p:nvPr>
          </p:nvSpPr>
          <p:spPr bwMode="auto">
            <a:xfrm>
              <a:off x="7803515" y="2392680"/>
              <a:ext cx="6350" cy="4445"/>
            </a:xfrm>
            <a:custGeom>
              <a:avLst/>
              <a:gdLst>
                <a:gd name="T0" fmla="*/ 3 w 3"/>
                <a:gd name="T1" fmla="*/ 0 h 2"/>
                <a:gd name="T2" fmla="*/ 0 w 3"/>
                <a:gd name="T3" fmla="*/ 1 h 2"/>
                <a:gd name="T4" fmla="*/ 3 w 3"/>
                <a:gd name="T5" fmla="*/ 0 h 2"/>
              </a:gdLst>
              <a:ahLst/>
              <a:cxnLst>
                <a:cxn ang="0">
                  <a:pos x="T0" y="T1"/>
                </a:cxn>
                <a:cxn ang="0">
                  <a:pos x="T2" y="T3"/>
                </a:cxn>
                <a:cxn ang="0">
                  <a:pos x="T4" y="T5"/>
                </a:cxn>
              </a:cxnLst>
              <a:rect l="0" t="0" r="r" b="b"/>
              <a:pathLst>
                <a:path w="3" h="2">
                  <a:moveTo>
                    <a:pt x="3" y="0"/>
                  </a:moveTo>
                  <a:cubicBezTo>
                    <a:pt x="2" y="2"/>
                    <a:pt x="1" y="0"/>
                    <a:pt x="0" y="1"/>
                  </a:cubicBezTo>
                  <a:cubicBezTo>
                    <a:pt x="0" y="0"/>
                    <a:pt x="2" y="0"/>
                    <a:pt x="3" y="0"/>
                  </a:cubicBezTo>
                  <a:close/>
                </a:path>
              </a:pathLst>
            </a:custGeom>
            <a:solidFill>
              <a:schemeClr val="accent1"/>
            </a:solidFill>
            <a:ln>
              <a:noFill/>
            </a:ln>
          </p:spPr>
          <p:txBody>
            <a:bodyPr vert="horz" wrap="square" lIns="68580" tIns="34290" rIns="68580" bIns="34290" numCol="1" anchor="t" anchorCtr="0" compatLnSpc="1">
              <a:normAutofit/>
            </a:bodyPr>
            <a:p>
              <a:endParaRPr lang="zh-CN" altLang="en-US" sz="1350">
                <a:solidFill>
                  <a:schemeClr val="dk1"/>
                </a:solidFill>
                <a:latin typeface="隶书" panose="02010509060101010101" pitchFamily="49" charset="-122"/>
                <a:ea typeface="隶书" panose="02010509060101010101" pitchFamily="49" charset="-122"/>
              </a:endParaRPr>
            </a:p>
          </p:txBody>
        </p:sp>
        <p:sp>
          <p:nvSpPr>
            <p:cNvPr id="170" name="Line 9"/>
            <p:cNvSpPr>
              <a:spLocks noChangeShapeType="1"/>
            </p:cNvSpPr>
            <p:nvPr>
              <p:custDataLst>
                <p:tags r:id="rId47"/>
              </p:custDataLst>
            </p:nvPr>
          </p:nvSpPr>
          <p:spPr bwMode="auto">
            <a:xfrm>
              <a:off x="8141970" y="2832735"/>
              <a:ext cx="0" cy="0"/>
            </a:xfrm>
            <a:prstGeom prst="lin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solidFill>
                  <a:schemeClr val="dk1"/>
                </a:solidFill>
                <a:latin typeface="隶书" panose="02010509060101010101" pitchFamily="49" charset="-122"/>
                <a:ea typeface="隶书" panose="02010509060101010101" pitchFamily="49" charset="-122"/>
              </a:endParaRPr>
            </a:p>
          </p:txBody>
        </p:sp>
        <p:sp>
          <p:nvSpPr>
            <p:cNvPr id="171" name="Line 10"/>
            <p:cNvSpPr>
              <a:spLocks noChangeShapeType="1"/>
            </p:cNvSpPr>
            <p:nvPr>
              <p:custDataLst>
                <p:tags r:id="rId48"/>
              </p:custDataLst>
            </p:nvPr>
          </p:nvSpPr>
          <p:spPr bwMode="auto">
            <a:xfrm>
              <a:off x="8141970" y="2832735"/>
              <a:ext cx="0" cy="0"/>
            </a:xfrm>
            <a:prstGeom prst="lin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solidFill>
                  <a:schemeClr val="dk1"/>
                </a:solidFill>
                <a:latin typeface="隶书" panose="02010509060101010101" pitchFamily="49" charset="-122"/>
                <a:ea typeface="隶书" panose="02010509060101010101" pitchFamily="49" charset="-122"/>
              </a:endParaRPr>
            </a:p>
          </p:txBody>
        </p:sp>
        <p:sp>
          <p:nvSpPr>
            <p:cNvPr id="172" name="Freeform 11"/>
            <p:cNvSpPr>
              <a:spLocks noEditPoints="1"/>
            </p:cNvSpPr>
            <p:nvPr>
              <p:custDataLst>
                <p:tags r:id="rId49"/>
              </p:custDataLst>
            </p:nvPr>
          </p:nvSpPr>
          <p:spPr bwMode="auto">
            <a:xfrm>
              <a:off x="7560945" y="2395220"/>
              <a:ext cx="225425" cy="173355"/>
            </a:xfrm>
            <a:custGeom>
              <a:avLst/>
              <a:gdLst>
                <a:gd name="T0" fmla="*/ 92 w 107"/>
                <a:gd name="T1" fmla="*/ 8 h 83"/>
                <a:gd name="T2" fmla="*/ 92 w 107"/>
                <a:gd name="T3" fmla="*/ 10 h 83"/>
                <a:gd name="T4" fmla="*/ 90 w 107"/>
                <a:gd name="T5" fmla="*/ 10 h 83"/>
                <a:gd name="T6" fmla="*/ 72 w 107"/>
                <a:gd name="T7" fmla="*/ 20 h 83"/>
                <a:gd name="T8" fmla="*/ 69 w 107"/>
                <a:gd name="T9" fmla="*/ 21 h 83"/>
                <a:gd name="T10" fmla="*/ 47 w 107"/>
                <a:gd name="T11" fmla="*/ 36 h 83"/>
                <a:gd name="T12" fmla="*/ 36 w 107"/>
                <a:gd name="T13" fmla="*/ 43 h 83"/>
                <a:gd name="T14" fmla="*/ 28 w 107"/>
                <a:gd name="T15" fmla="*/ 52 h 83"/>
                <a:gd name="T16" fmla="*/ 20 w 107"/>
                <a:gd name="T17" fmla="*/ 64 h 83"/>
                <a:gd name="T18" fmla="*/ 19 w 107"/>
                <a:gd name="T19" fmla="*/ 62 h 83"/>
                <a:gd name="T20" fmla="*/ 18 w 107"/>
                <a:gd name="T21" fmla="*/ 67 h 83"/>
                <a:gd name="T22" fmla="*/ 16 w 107"/>
                <a:gd name="T23" fmla="*/ 68 h 83"/>
                <a:gd name="T24" fmla="*/ 17 w 107"/>
                <a:gd name="T25" fmla="*/ 68 h 83"/>
                <a:gd name="T26" fmla="*/ 13 w 107"/>
                <a:gd name="T27" fmla="*/ 77 h 83"/>
                <a:gd name="T28" fmla="*/ 12 w 107"/>
                <a:gd name="T29" fmla="*/ 76 h 83"/>
                <a:gd name="T30" fmla="*/ 13 w 107"/>
                <a:gd name="T31" fmla="*/ 77 h 83"/>
                <a:gd name="T32" fmla="*/ 10 w 107"/>
                <a:gd name="T33" fmla="*/ 79 h 83"/>
                <a:gd name="T34" fmla="*/ 11 w 107"/>
                <a:gd name="T35" fmla="*/ 78 h 83"/>
                <a:gd name="T36" fmla="*/ 8 w 107"/>
                <a:gd name="T37" fmla="*/ 79 h 83"/>
                <a:gd name="T38" fmla="*/ 7 w 107"/>
                <a:gd name="T39" fmla="*/ 80 h 83"/>
                <a:gd name="T40" fmla="*/ 5 w 107"/>
                <a:gd name="T41" fmla="*/ 83 h 83"/>
                <a:gd name="T42" fmla="*/ 5 w 107"/>
                <a:gd name="T43" fmla="*/ 81 h 83"/>
                <a:gd name="T44" fmla="*/ 3 w 107"/>
                <a:gd name="T45" fmla="*/ 83 h 83"/>
                <a:gd name="T46" fmla="*/ 1 w 107"/>
                <a:gd name="T47" fmla="*/ 82 h 83"/>
                <a:gd name="T48" fmla="*/ 3 w 107"/>
                <a:gd name="T49" fmla="*/ 79 h 83"/>
                <a:gd name="T50" fmla="*/ 5 w 107"/>
                <a:gd name="T51" fmla="*/ 70 h 83"/>
                <a:gd name="T52" fmla="*/ 8 w 107"/>
                <a:gd name="T53" fmla="*/ 68 h 83"/>
                <a:gd name="T54" fmla="*/ 13 w 107"/>
                <a:gd name="T55" fmla="*/ 61 h 83"/>
                <a:gd name="T56" fmla="*/ 14 w 107"/>
                <a:gd name="T57" fmla="*/ 62 h 83"/>
                <a:gd name="T58" fmla="*/ 16 w 107"/>
                <a:gd name="T59" fmla="*/ 57 h 83"/>
                <a:gd name="T60" fmla="*/ 18 w 107"/>
                <a:gd name="T61" fmla="*/ 55 h 83"/>
                <a:gd name="T62" fmla="*/ 18 w 107"/>
                <a:gd name="T63" fmla="*/ 54 h 83"/>
                <a:gd name="T64" fmla="*/ 19 w 107"/>
                <a:gd name="T65" fmla="*/ 54 h 83"/>
                <a:gd name="T66" fmla="*/ 19 w 107"/>
                <a:gd name="T67" fmla="*/ 53 h 83"/>
                <a:gd name="T68" fmla="*/ 30 w 107"/>
                <a:gd name="T69" fmla="*/ 41 h 83"/>
                <a:gd name="T70" fmla="*/ 31 w 107"/>
                <a:gd name="T71" fmla="*/ 38 h 83"/>
                <a:gd name="T72" fmla="*/ 42 w 107"/>
                <a:gd name="T73" fmla="*/ 30 h 83"/>
                <a:gd name="T74" fmla="*/ 65 w 107"/>
                <a:gd name="T75" fmla="*/ 15 h 83"/>
                <a:gd name="T76" fmla="*/ 65 w 107"/>
                <a:gd name="T77" fmla="*/ 16 h 83"/>
                <a:gd name="T78" fmla="*/ 68 w 107"/>
                <a:gd name="T79" fmla="*/ 16 h 83"/>
                <a:gd name="T80" fmla="*/ 69 w 107"/>
                <a:gd name="T81" fmla="*/ 13 h 83"/>
                <a:gd name="T82" fmla="*/ 76 w 107"/>
                <a:gd name="T83" fmla="*/ 9 h 83"/>
                <a:gd name="T84" fmla="*/ 80 w 107"/>
                <a:gd name="T85" fmla="*/ 9 h 83"/>
                <a:gd name="T86" fmla="*/ 81 w 107"/>
                <a:gd name="T87" fmla="*/ 7 h 83"/>
                <a:gd name="T88" fmla="*/ 87 w 107"/>
                <a:gd name="T89" fmla="*/ 6 h 83"/>
                <a:gd name="T90" fmla="*/ 96 w 107"/>
                <a:gd name="T91" fmla="*/ 2 h 83"/>
                <a:gd name="T92" fmla="*/ 106 w 107"/>
                <a:gd name="T93" fmla="*/ 0 h 83"/>
                <a:gd name="T94" fmla="*/ 106 w 107"/>
                <a:gd name="T95" fmla="*/ 2 h 83"/>
                <a:gd name="T96" fmla="*/ 103 w 107"/>
                <a:gd name="T97" fmla="*/ 3 h 83"/>
                <a:gd name="T98" fmla="*/ 97 w 107"/>
                <a:gd name="T99" fmla="*/ 5 h 83"/>
                <a:gd name="T100" fmla="*/ 95 w 107"/>
                <a:gd name="T101" fmla="*/ 7 h 83"/>
                <a:gd name="T102" fmla="*/ 95 w 107"/>
                <a:gd name="T103" fmla="*/ 8 h 83"/>
                <a:gd name="T104" fmla="*/ 95 w 107"/>
                <a:gd name="T105" fmla="*/ 8 h 83"/>
                <a:gd name="T106" fmla="*/ 92 w 107"/>
                <a:gd name="T107" fmla="*/ 8 h 83"/>
                <a:gd name="T108" fmla="*/ 14 w 107"/>
                <a:gd name="T109" fmla="*/ 74 h 83"/>
                <a:gd name="T110" fmla="*/ 15 w 107"/>
                <a:gd name="T111" fmla="*/ 73 h 83"/>
                <a:gd name="T112" fmla="*/ 14 w 107"/>
                <a:gd name="T113" fmla="*/ 73 h 83"/>
                <a:gd name="T114" fmla="*/ 14 w 107"/>
                <a:gd name="T115" fmla="*/ 74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7" h="83">
                  <a:moveTo>
                    <a:pt x="92" y="8"/>
                  </a:moveTo>
                  <a:cubicBezTo>
                    <a:pt x="92" y="8"/>
                    <a:pt x="92" y="9"/>
                    <a:pt x="92" y="10"/>
                  </a:cubicBezTo>
                  <a:cubicBezTo>
                    <a:pt x="92" y="9"/>
                    <a:pt x="91" y="10"/>
                    <a:pt x="90" y="10"/>
                  </a:cubicBezTo>
                  <a:cubicBezTo>
                    <a:pt x="85" y="15"/>
                    <a:pt x="78" y="17"/>
                    <a:pt x="72" y="20"/>
                  </a:cubicBezTo>
                  <a:cubicBezTo>
                    <a:pt x="71" y="20"/>
                    <a:pt x="70" y="20"/>
                    <a:pt x="69" y="21"/>
                  </a:cubicBezTo>
                  <a:cubicBezTo>
                    <a:pt x="62" y="26"/>
                    <a:pt x="56" y="33"/>
                    <a:pt x="47" y="36"/>
                  </a:cubicBezTo>
                  <a:cubicBezTo>
                    <a:pt x="41" y="33"/>
                    <a:pt x="40" y="41"/>
                    <a:pt x="36" y="43"/>
                  </a:cubicBezTo>
                  <a:cubicBezTo>
                    <a:pt x="34" y="48"/>
                    <a:pt x="32" y="52"/>
                    <a:pt x="28" y="52"/>
                  </a:cubicBezTo>
                  <a:cubicBezTo>
                    <a:pt x="25" y="57"/>
                    <a:pt x="23" y="59"/>
                    <a:pt x="20" y="64"/>
                  </a:cubicBezTo>
                  <a:cubicBezTo>
                    <a:pt x="19" y="64"/>
                    <a:pt x="20" y="62"/>
                    <a:pt x="19" y="62"/>
                  </a:cubicBezTo>
                  <a:cubicBezTo>
                    <a:pt x="18" y="64"/>
                    <a:pt x="17" y="66"/>
                    <a:pt x="18" y="67"/>
                  </a:cubicBezTo>
                  <a:cubicBezTo>
                    <a:pt x="17" y="67"/>
                    <a:pt x="17" y="68"/>
                    <a:pt x="16" y="68"/>
                  </a:cubicBezTo>
                  <a:cubicBezTo>
                    <a:pt x="16" y="68"/>
                    <a:pt x="17" y="68"/>
                    <a:pt x="17" y="68"/>
                  </a:cubicBezTo>
                  <a:cubicBezTo>
                    <a:pt x="13" y="70"/>
                    <a:pt x="18" y="74"/>
                    <a:pt x="13" y="77"/>
                  </a:cubicBezTo>
                  <a:cubicBezTo>
                    <a:pt x="14" y="75"/>
                    <a:pt x="13" y="77"/>
                    <a:pt x="12" y="76"/>
                  </a:cubicBezTo>
                  <a:cubicBezTo>
                    <a:pt x="12" y="77"/>
                    <a:pt x="12" y="77"/>
                    <a:pt x="13" y="77"/>
                  </a:cubicBezTo>
                  <a:cubicBezTo>
                    <a:pt x="13" y="78"/>
                    <a:pt x="12" y="79"/>
                    <a:pt x="10" y="79"/>
                  </a:cubicBezTo>
                  <a:cubicBezTo>
                    <a:pt x="10" y="79"/>
                    <a:pt x="10" y="78"/>
                    <a:pt x="11" y="78"/>
                  </a:cubicBezTo>
                  <a:cubicBezTo>
                    <a:pt x="10" y="77"/>
                    <a:pt x="9" y="80"/>
                    <a:pt x="8" y="79"/>
                  </a:cubicBezTo>
                  <a:cubicBezTo>
                    <a:pt x="8" y="80"/>
                    <a:pt x="8" y="79"/>
                    <a:pt x="7" y="80"/>
                  </a:cubicBezTo>
                  <a:cubicBezTo>
                    <a:pt x="8" y="82"/>
                    <a:pt x="7" y="83"/>
                    <a:pt x="5" y="83"/>
                  </a:cubicBezTo>
                  <a:cubicBezTo>
                    <a:pt x="5" y="82"/>
                    <a:pt x="5" y="82"/>
                    <a:pt x="5" y="81"/>
                  </a:cubicBezTo>
                  <a:cubicBezTo>
                    <a:pt x="4" y="81"/>
                    <a:pt x="4" y="82"/>
                    <a:pt x="3" y="83"/>
                  </a:cubicBezTo>
                  <a:cubicBezTo>
                    <a:pt x="2" y="82"/>
                    <a:pt x="1" y="82"/>
                    <a:pt x="1" y="82"/>
                  </a:cubicBezTo>
                  <a:cubicBezTo>
                    <a:pt x="0" y="80"/>
                    <a:pt x="1" y="80"/>
                    <a:pt x="3" y="79"/>
                  </a:cubicBezTo>
                  <a:cubicBezTo>
                    <a:pt x="2" y="76"/>
                    <a:pt x="5" y="74"/>
                    <a:pt x="5" y="70"/>
                  </a:cubicBezTo>
                  <a:cubicBezTo>
                    <a:pt x="7" y="70"/>
                    <a:pt x="6" y="68"/>
                    <a:pt x="8" y="68"/>
                  </a:cubicBezTo>
                  <a:cubicBezTo>
                    <a:pt x="8" y="64"/>
                    <a:pt x="11" y="63"/>
                    <a:pt x="13" y="61"/>
                  </a:cubicBezTo>
                  <a:cubicBezTo>
                    <a:pt x="14" y="60"/>
                    <a:pt x="13" y="62"/>
                    <a:pt x="14" y="62"/>
                  </a:cubicBezTo>
                  <a:cubicBezTo>
                    <a:pt x="15" y="60"/>
                    <a:pt x="17" y="58"/>
                    <a:pt x="16" y="57"/>
                  </a:cubicBezTo>
                  <a:cubicBezTo>
                    <a:pt x="17" y="56"/>
                    <a:pt x="18" y="56"/>
                    <a:pt x="18" y="55"/>
                  </a:cubicBezTo>
                  <a:cubicBezTo>
                    <a:pt x="18" y="55"/>
                    <a:pt x="17" y="55"/>
                    <a:pt x="18" y="54"/>
                  </a:cubicBezTo>
                  <a:cubicBezTo>
                    <a:pt x="18" y="54"/>
                    <a:pt x="19" y="54"/>
                    <a:pt x="19" y="54"/>
                  </a:cubicBezTo>
                  <a:cubicBezTo>
                    <a:pt x="19" y="54"/>
                    <a:pt x="19" y="53"/>
                    <a:pt x="19" y="53"/>
                  </a:cubicBezTo>
                  <a:cubicBezTo>
                    <a:pt x="23" y="50"/>
                    <a:pt x="25" y="43"/>
                    <a:pt x="30" y="41"/>
                  </a:cubicBezTo>
                  <a:cubicBezTo>
                    <a:pt x="30" y="40"/>
                    <a:pt x="31" y="40"/>
                    <a:pt x="31" y="38"/>
                  </a:cubicBezTo>
                  <a:cubicBezTo>
                    <a:pt x="34" y="37"/>
                    <a:pt x="38" y="30"/>
                    <a:pt x="42" y="30"/>
                  </a:cubicBezTo>
                  <a:cubicBezTo>
                    <a:pt x="47" y="24"/>
                    <a:pt x="56" y="18"/>
                    <a:pt x="65" y="15"/>
                  </a:cubicBezTo>
                  <a:cubicBezTo>
                    <a:pt x="65" y="15"/>
                    <a:pt x="64" y="15"/>
                    <a:pt x="65" y="16"/>
                  </a:cubicBezTo>
                  <a:cubicBezTo>
                    <a:pt x="66" y="16"/>
                    <a:pt x="66" y="15"/>
                    <a:pt x="68" y="16"/>
                  </a:cubicBezTo>
                  <a:cubicBezTo>
                    <a:pt x="69" y="15"/>
                    <a:pt x="69" y="14"/>
                    <a:pt x="69" y="13"/>
                  </a:cubicBezTo>
                  <a:cubicBezTo>
                    <a:pt x="72" y="13"/>
                    <a:pt x="74" y="10"/>
                    <a:pt x="76" y="9"/>
                  </a:cubicBezTo>
                  <a:cubicBezTo>
                    <a:pt x="78" y="9"/>
                    <a:pt x="80" y="7"/>
                    <a:pt x="80" y="9"/>
                  </a:cubicBezTo>
                  <a:cubicBezTo>
                    <a:pt x="81" y="9"/>
                    <a:pt x="81" y="8"/>
                    <a:pt x="81" y="7"/>
                  </a:cubicBezTo>
                  <a:cubicBezTo>
                    <a:pt x="83" y="6"/>
                    <a:pt x="85" y="4"/>
                    <a:pt x="87" y="6"/>
                  </a:cubicBezTo>
                  <a:cubicBezTo>
                    <a:pt x="89" y="2"/>
                    <a:pt x="95" y="6"/>
                    <a:pt x="96" y="2"/>
                  </a:cubicBezTo>
                  <a:cubicBezTo>
                    <a:pt x="99" y="2"/>
                    <a:pt x="103" y="0"/>
                    <a:pt x="106" y="0"/>
                  </a:cubicBezTo>
                  <a:cubicBezTo>
                    <a:pt x="106" y="1"/>
                    <a:pt x="106" y="3"/>
                    <a:pt x="106" y="2"/>
                  </a:cubicBezTo>
                  <a:cubicBezTo>
                    <a:pt x="107" y="3"/>
                    <a:pt x="104" y="4"/>
                    <a:pt x="103" y="3"/>
                  </a:cubicBezTo>
                  <a:cubicBezTo>
                    <a:pt x="103" y="5"/>
                    <a:pt x="99" y="6"/>
                    <a:pt x="97" y="5"/>
                  </a:cubicBezTo>
                  <a:cubicBezTo>
                    <a:pt x="96" y="6"/>
                    <a:pt x="96" y="7"/>
                    <a:pt x="95" y="7"/>
                  </a:cubicBezTo>
                  <a:cubicBezTo>
                    <a:pt x="95" y="8"/>
                    <a:pt x="95" y="8"/>
                    <a:pt x="95" y="8"/>
                  </a:cubicBezTo>
                  <a:cubicBezTo>
                    <a:pt x="95" y="9"/>
                    <a:pt x="94" y="8"/>
                    <a:pt x="95" y="8"/>
                  </a:cubicBezTo>
                  <a:cubicBezTo>
                    <a:pt x="94" y="6"/>
                    <a:pt x="93" y="8"/>
                    <a:pt x="92" y="8"/>
                  </a:cubicBezTo>
                  <a:close/>
                  <a:moveTo>
                    <a:pt x="14" y="74"/>
                  </a:moveTo>
                  <a:cubicBezTo>
                    <a:pt x="14" y="74"/>
                    <a:pt x="15" y="74"/>
                    <a:pt x="15" y="73"/>
                  </a:cubicBezTo>
                  <a:cubicBezTo>
                    <a:pt x="14" y="73"/>
                    <a:pt x="14" y="73"/>
                    <a:pt x="14" y="73"/>
                  </a:cubicBezTo>
                  <a:cubicBezTo>
                    <a:pt x="14" y="73"/>
                    <a:pt x="13" y="74"/>
                    <a:pt x="14" y="74"/>
                  </a:cubicBezTo>
                  <a:close/>
                </a:path>
              </a:pathLst>
            </a:custGeom>
            <a:solidFill>
              <a:schemeClr val="accent1"/>
            </a:solidFill>
            <a:ln>
              <a:noFill/>
            </a:ln>
          </p:spPr>
          <p:txBody>
            <a:bodyPr vert="horz" wrap="square" lIns="68580" tIns="34290" rIns="68580" bIns="34290" numCol="1" anchor="t" anchorCtr="0" compatLnSpc="1">
              <a:normAutofit fontScale="40000"/>
            </a:bodyPr>
            <a:p>
              <a:endParaRPr lang="zh-CN" altLang="en-US" sz="1350">
                <a:solidFill>
                  <a:schemeClr val="dk1"/>
                </a:solidFill>
                <a:latin typeface="隶书" panose="02010509060101010101" pitchFamily="49" charset="-122"/>
                <a:ea typeface="隶书" panose="02010509060101010101" pitchFamily="49" charset="-122"/>
              </a:endParaRPr>
            </a:p>
          </p:txBody>
        </p:sp>
        <p:sp>
          <p:nvSpPr>
            <p:cNvPr id="173" name="Freeform 12"/>
            <p:cNvSpPr/>
            <p:nvPr>
              <p:custDataLst>
                <p:tags r:id="rId50"/>
              </p:custDataLst>
            </p:nvPr>
          </p:nvSpPr>
          <p:spPr bwMode="auto">
            <a:xfrm>
              <a:off x="7788910" y="2395220"/>
              <a:ext cx="6350" cy="8255"/>
            </a:xfrm>
            <a:custGeom>
              <a:avLst/>
              <a:gdLst>
                <a:gd name="T0" fmla="*/ 2 w 3"/>
                <a:gd name="T1" fmla="*/ 0 h 4"/>
                <a:gd name="T2" fmla="*/ 0 w 3"/>
                <a:gd name="T3" fmla="*/ 3 h 4"/>
                <a:gd name="T4" fmla="*/ 0 w 3"/>
                <a:gd name="T5" fmla="*/ 1 h 4"/>
                <a:gd name="T6" fmla="*/ 2 w 3"/>
                <a:gd name="T7" fmla="*/ 0 h 4"/>
              </a:gdLst>
              <a:ahLst/>
              <a:cxnLst>
                <a:cxn ang="0">
                  <a:pos x="T0" y="T1"/>
                </a:cxn>
                <a:cxn ang="0">
                  <a:pos x="T2" y="T3"/>
                </a:cxn>
                <a:cxn ang="0">
                  <a:pos x="T4" y="T5"/>
                </a:cxn>
                <a:cxn ang="0">
                  <a:pos x="T6" y="T7"/>
                </a:cxn>
              </a:cxnLst>
              <a:rect l="0" t="0" r="r" b="b"/>
              <a:pathLst>
                <a:path w="3" h="4">
                  <a:moveTo>
                    <a:pt x="2" y="0"/>
                  </a:moveTo>
                  <a:cubicBezTo>
                    <a:pt x="3" y="0"/>
                    <a:pt x="2" y="4"/>
                    <a:pt x="0" y="3"/>
                  </a:cubicBezTo>
                  <a:cubicBezTo>
                    <a:pt x="2" y="2"/>
                    <a:pt x="0" y="2"/>
                    <a:pt x="0" y="1"/>
                  </a:cubicBezTo>
                  <a:cubicBezTo>
                    <a:pt x="1" y="0"/>
                    <a:pt x="3" y="1"/>
                    <a:pt x="2" y="0"/>
                  </a:cubicBezTo>
                  <a:close/>
                </a:path>
              </a:pathLst>
            </a:custGeom>
            <a:solidFill>
              <a:schemeClr val="accent1">
                <a:lumMod val="40000"/>
                <a:lumOff val="60000"/>
              </a:schemeClr>
            </a:solidFill>
            <a:ln>
              <a:noFill/>
            </a:ln>
          </p:spPr>
          <p:txBody>
            <a:bodyPr vert="horz" wrap="square" lIns="68580" tIns="34290" rIns="68580" bIns="34290" numCol="1" anchor="t" anchorCtr="0" compatLnSpc="1">
              <a:normAutofit/>
            </a:bodyPr>
            <a:p>
              <a:endParaRPr lang="zh-CN" altLang="en-US" sz="1350">
                <a:solidFill>
                  <a:schemeClr val="dk1"/>
                </a:solidFill>
                <a:latin typeface="隶书" panose="02010509060101010101" pitchFamily="49" charset="-122"/>
                <a:ea typeface="隶书" panose="02010509060101010101" pitchFamily="49" charset="-122"/>
              </a:endParaRPr>
            </a:p>
          </p:txBody>
        </p:sp>
        <p:sp>
          <p:nvSpPr>
            <p:cNvPr id="174" name="Freeform 13"/>
            <p:cNvSpPr/>
            <p:nvPr>
              <p:custDataLst>
                <p:tags r:id="rId51"/>
              </p:custDataLst>
            </p:nvPr>
          </p:nvSpPr>
          <p:spPr bwMode="auto">
            <a:xfrm>
              <a:off x="7526020" y="2672080"/>
              <a:ext cx="16510" cy="39370"/>
            </a:xfrm>
            <a:custGeom>
              <a:avLst/>
              <a:gdLst>
                <a:gd name="T0" fmla="*/ 1 w 8"/>
                <a:gd name="T1" fmla="*/ 0 h 19"/>
                <a:gd name="T2" fmla="*/ 3 w 8"/>
                <a:gd name="T3" fmla="*/ 2 h 19"/>
                <a:gd name="T4" fmla="*/ 7 w 8"/>
                <a:gd name="T5" fmla="*/ 2 h 19"/>
                <a:gd name="T6" fmla="*/ 6 w 8"/>
                <a:gd name="T7" fmla="*/ 5 h 19"/>
                <a:gd name="T8" fmla="*/ 7 w 8"/>
                <a:gd name="T9" fmla="*/ 7 h 19"/>
                <a:gd name="T10" fmla="*/ 5 w 8"/>
                <a:gd name="T11" fmla="*/ 7 h 19"/>
                <a:gd name="T12" fmla="*/ 5 w 8"/>
                <a:gd name="T13" fmla="*/ 8 h 19"/>
                <a:gd name="T14" fmla="*/ 7 w 8"/>
                <a:gd name="T15" fmla="*/ 8 h 19"/>
                <a:gd name="T16" fmla="*/ 3 w 8"/>
                <a:gd name="T17" fmla="*/ 12 h 19"/>
                <a:gd name="T18" fmla="*/ 3 w 8"/>
                <a:gd name="T19" fmla="*/ 19 h 19"/>
                <a:gd name="T20" fmla="*/ 3 w 8"/>
                <a:gd name="T21" fmla="*/ 16 h 19"/>
                <a:gd name="T22" fmla="*/ 4 w 8"/>
                <a:gd name="T23" fmla="*/ 16 h 19"/>
                <a:gd name="T24" fmla="*/ 1 w 8"/>
                <a:gd name="T25" fmla="*/ 11 h 19"/>
                <a:gd name="T26" fmla="*/ 1 w 8"/>
                <a:gd name="T27" fmla="*/ 9 h 19"/>
                <a:gd name="T28" fmla="*/ 3 w 8"/>
                <a:gd name="T29" fmla="*/ 11 h 19"/>
                <a:gd name="T30" fmla="*/ 4 w 8"/>
                <a:gd name="T31" fmla="*/ 7 h 19"/>
                <a:gd name="T32" fmla="*/ 1 w 8"/>
                <a:gd name="T33" fmla="*/ 5 h 19"/>
                <a:gd name="T34" fmla="*/ 1 w 8"/>
                <a:gd name="T35"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 h="19">
                  <a:moveTo>
                    <a:pt x="1" y="0"/>
                  </a:moveTo>
                  <a:cubicBezTo>
                    <a:pt x="2" y="1"/>
                    <a:pt x="3" y="0"/>
                    <a:pt x="3" y="2"/>
                  </a:cubicBezTo>
                  <a:cubicBezTo>
                    <a:pt x="5" y="2"/>
                    <a:pt x="6" y="2"/>
                    <a:pt x="7" y="2"/>
                  </a:cubicBezTo>
                  <a:cubicBezTo>
                    <a:pt x="6" y="4"/>
                    <a:pt x="8" y="3"/>
                    <a:pt x="6" y="5"/>
                  </a:cubicBezTo>
                  <a:cubicBezTo>
                    <a:pt x="5" y="6"/>
                    <a:pt x="7" y="6"/>
                    <a:pt x="7" y="7"/>
                  </a:cubicBezTo>
                  <a:cubicBezTo>
                    <a:pt x="6" y="7"/>
                    <a:pt x="5" y="6"/>
                    <a:pt x="5" y="7"/>
                  </a:cubicBezTo>
                  <a:cubicBezTo>
                    <a:pt x="5" y="8"/>
                    <a:pt x="7" y="8"/>
                    <a:pt x="5" y="8"/>
                  </a:cubicBezTo>
                  <a:cubicBezTo>
                    <a:pt x="6" y="9"/>
                    <a:pt x="6" y="8"/>
                    <a:pt x="7" y="8"/>
                  </a:cubicBezTo>
                  <a:cubicBezTo>
                    <a:pt x="5" y="10"/>
                    <a:pt x="6" y="12"/>
                    <a:pt x="3" y="12"/>
                  </a:cubicBezTo>
                  <a:cubicBezTo>
                    <a:pt x="5" y="14"/>
                    <a:pt x="5" y="16"/>
                    <a:pt x="3" y="19"/>
                  </a:cubicBezTo>
                  <a:cubicBezTo>
                    <a:pt x="3" y="18"/>
                    <a:pt x="2" y="18"/>
                    <a:pt x="3" y="16"/>
                  </a:cubicBezTo>
                  <a:cubicBezTo>
                    <a:pt x="3" y="16"/>
                    <a:pt x="3" y="16"/>
                    <a:pt x="4" y="16"/>
                  </a:cubicBezTo>
                  <a:cubicBezTo>
                    <a:pt x="2" y="15"/>
                    <a:pt x="4" y="11"/>
                    <a:pt x="1" y="11"/>
                  </a:cubicBezTo>
                  <a:cubicBezTo>
                    <a:pt x="1" y="10"/>
                    <a:pt x="0" y="9"/>
                    <a:pt x="1" y="9"/>
                  </a:cubicBezTo>
                  <a:cubicBezTo>
                    <a:pt x="1" y="10"/>
                    <a:pt x="3" y="9"/>
                    <a:pt x="3" y="11"/>
                  </a:cubicBezTo>
                  <a:cubicBezTo>
                    <a:pt x="4" y="9"/>
                    <a:pt x="2" y="8"/>
                    <a:pt x="4" y="7"/>
                  </a:cubicBezTo>
                  <a:cubicBezTo>
                    <a:pt x="3" y="6"/>
                    <a:pt x="2" y="5"/>
                    <a:pt x="1" y="5"/>
                  </a:cubicBezTo>
                  <a:cubicBezTo>
                    <a:pt x="0" y="3"/>
                    <a:pt x="0" y="0"/>
                    <a:pt x="1" y="0"/>
                  </a:cubicBezTo>
                  <a:close/>
                </a:path>
              </a:pathLst>
            </a:custGeom>
            <a:solidFill>
              <a:schemeClr val="accent1"/>
            </a:solidFill>
            <a:ln>
              <a:noFill/>
            </a:ln>
          </p:spPr>
          <p:txBody>
            <a:bodyPr vert="horz" wrap="square" lIns="68580" tIns="34290" rIns="68580" bIns="34290" numCol="1" anchor="t" anchorCtr="0" compatLnSpc="1">
              <a:normAutofit/>
            </a:bodyPr>
            <a:p>
              <a:endParaRPr lang="zh-CN" altLang="en-US" sz="1350">
                <a:solidFill>
                  <a:schemeClr val="dk1"/>
                </a:solidFill>
                <a:latin typeface="隶书" panose="02010509060101010101" pitchFamily="49" charset="-122"/>
                <a:ea typeface="隶书" panose="02010509060101010101" pitchFamily="49" charset="-122"/>
              </a:endParaRPr>
            </a:p>
          </p:txBody>
        </p:sp>
        <p:sp>
          <p:nvSpPr>
            <p:cNvPr id="175" name="Freeform 14"/>
            <p:cNvSpPr/>
            <p:nvPr>
              <p:custDataLst>
                <p:tags r:id="rId52"/>
              </p:custDataLst>
            </p:nvPr>
          </p:nvSpPr>
          <p:spPr bwMode="auto">
            <a:xfrm>
              <a:off x="7925435" y="2390775"/>
              <a:ext cx="161925" cy="87630"/>
            </a:xfrm>
            <a:custGeom>
              <a:avLst/>
              <a:gdLst>
                <a:gd name="T0" fmla="*/ 1 w 77"/>
                <a:gd name="T1" fmla="*/ 0 h 42"/>
                <a:gd name="T2" fmla="*/ 17 w 77"/>
                <a:gd name="T3" fmla="*/ 5 h 42"/>
                <a:gd name="T4" fmla="*/ 20 w 77"/>
                <a:gd name="T5" fmla="*/ 5 h 42"/>
                <a:gd name="T6" fmla="*/ 74 w 77"/>
                <a:gd name="T7" fmla="*/ 37 h 42"/>
                <a:gd name="T8" fmla="*/ 75 w 77"/>
                <a:gd name="T9" fmla="*/ 40 h 42"/>
                <a:gd name="T10" fmla="*/ 76 w 77"/>
                <a:gd name="T11" fmla="*/ 42 h 42"/>
                <a:gd name="T12" fmla="*/ 69 w 77"/>
                <a:gd name="T13" fmla="*/ 36 h 42"/>
                <a:gd name="T14" fmla="*/ 67 w 77"/>
                <a:gd name="T15" fmla="*/ 36 h 42"/>
                <a:gd name="T16" fmla="*/ 59 w 77"/>
                <a:gd name="T17" fmla="*/ 30 h 42"/>
                <a:gd name="T18" fmla="*/ 24 w 77"/>
                <a:gd name="T19" fmla="*/ 14 h 42"/>
                <a:gd name="T20" fmla="*/ 9 w 77"/>
                <a:gd name="T21" fmla="*/ 7 h 42"/>
                <a:gd name="T22" fmla="*/ 6 w 77"/>
                <a:gd name="T23" fmla="*/ 4 h 42"/>
                <a:gd name="T24" fmla="*/ 1 w 77"/>
                <a:gd name="T25" fmla="*/ 2 h 42"/>
                <a:gd name="T26" fmla="*/ 1 w 77"/>
                <a:gd name="T2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7" h="42">
                  <a:moveTo>
                    <a:pt x="1" y="0"/>
                  </a:moveTo>
                  <a:cubicBezTo>
                    <a:pt x="6" y="3"/>
                    <a:pt x="12" y="2"/>
                    <a:pt x="17" y="5"/>
                  </a:cubicBezTo>
                  <a:cubicBezTo>
                    <a:pt x="18" y="5"/>
                    <a:pt x="18" y="5"/>
                    <a:pt x="20" y="5"/>
                  </a:cubicBezTo>
                  <a:cubicBezTo>
                    <a:pt x="41" y="12"/>
                    <a:pt x="60" y="22"/>
                    <a:pt x="74" y="37"/>
                  </a:cubicBezTo>
                  <a:cubicBezTo>
                    <a:pt x="74" y="39"/>
                    <a:pt x="75" y="39"/>
                    <a:pt x="75" y="40"/>
                  </a:cubicBezTo>
                  <a:cubicBezTo>
                    <a:pt x="76" y="40"/>
                    <a:pt x="77" y="41"/>
                    <a:pt x="76" y="42"/>
                  </a:cubicBezTo>
                  <a:cubicBezTo>
                    <a:pt x="73" y="41"/>
                    <a:pt x="70" y="39"/>
                    <a:pt x="69" y="36"/>
                  </a:cubicBezTo>
                  <a:cubicBezTo>
                    <a:pt x="68" y="35"/>
                    <a:pt x="68" y="37"/>
                    <a:pt x="67" y="36"/>
                  </a:cubicBezTo>
                  <a:cubicBezTo>
                    <a:pt x="64" y="34"/>
                    <a:pt x="62" y="33"/>
                    <a:pt x="59" y="30"/>
                  </a:cubicBezTo>
                  <a:cubicBezTo>
                    <a:pt x="47" y="25"/>
                    <a:pt x="37" y="18"/>
                    <a:pt x="24" y="14"/>
                  </a:cubicBezTo>
                  <a:cubicBezTo>
                    <a:pt x="21" y="9"/>
                    <a:pt x="15" y="9"/>
                    <a:pt x="9" y="7"/>
                  </a:cubicBezTo>
                  <a:cubicBezTo>
                    <a:pt x="9" y="5"/>
                    <a:pt x="6" y="6"/>
                    <a:pt x="6" y="4"/>
                  </a:cubicBezTo>
                  <a:cubicBezTo>
                    <a:pt x="4" y="4"/>
                    <a:pt x="2" y="3"/>
                    <a:pt x="1" y="2"/>
                  </a:cubicBezTo>
                  <a:cubicBezTo>
                    <a:pt x="0" y="1"/>
                    <a:pt x="1" y="1"/>
                    <a:pt x="1" y="0"/>
                  </a:cubicBezTo>
                  <a:close/>
                </a:path>
              </a:pathLst>
            </a:custGeom>
            <a:solidFill>
              <a:schemeClr val="accent1"/>
            </a:solidFill>
            <a:ln>
              <a:noFill/>
            </a:ln>
          </p:spPr>
          <p:txBody>
            <a:bodyPr vert="horz" wrap="square" lIns="68580" tIns="34290" rIns="68580" bIns="34290" numCol="1" anchor="t" anchorCtr="0" compatLnSpc="1">
              <a:normAutofit fontScale="25000"/>
            </a:bodyPr>
            <a:p>
              <a:endParaRPr lang="zh-CN" altLang="en-US" sz="1350">
                <a:solidFill>
                  <a:schemeClr val="dk1"/>
                </a:solidFill>
                <a:latin typeface="隶书" panose="02010509060101010101" pitchFamily="49" charset="-122"/>
                <a:ea typeface="隶书" panose="02010509060101010101" pitchFamily="49" charset="-122"/>
              </a:endParaRPr>
            </a:p>
          </p:txBody>
        </p:sp>
        <p:sp>
          <p:nvSpPr>
            <p:cNvPr id="176" name="Freeform 15"/>
            <p:cNvSpPr>
              <a:spLocks noEditPoints="1"/>
            </p:cNvSpPr>
            <p:nvPr>
              <p:custDataLst>
                <p:tags r:id="rId53"/>
              </p:custDataLst>
            </p:nvPr>
          </p:nvSpPr>
          <p:spPr bwMode="auto">
            <a:xfrm>
              <a:off x="7519670" y="2522220"/>
              <a:ext cx="685800" cy="546100"/>
            </a:xfrm>
            <a:custGeom>
              <a:avLst/>
              <a:gdLst>
                <a:gd name="T0" fmla="*/ 293 w 326"/>
                <a:gd name="T1" fmla="*/ 5 h 262"/>
                <a:gd name="T2" fmla="*/ 300 w 326"/>
                <a:gd name="T3" fmla="*/ 15 h 262"/>
                <a:gd name="T4" fmla="*/ 313 w 326"/>
                <a:gd name="T5" fmla="*/ 41 h 262"/>
                <a:gd name="T6" fmla="*/ 315 w 326"/>
                <a:gd name="T7" fmla="*/ 51 h 262"/>
                <a:gd name="T8" fmla="*/ 321 w 326"/>
                <a:gd name="T9" fmla="*/ 74 h 262"/>
                <a:gd name="T10" fmla="*/ 324 w 326"/>
                <a:gd name="T11" fmla="*/ 95 h 262"/>
                <a:gd name="T12" fmla="*/ 326 w 326"/>
                <a:gd name="T13" fmla="*/ 104 h 262"/>
                <a:gd name="T14" fmla="*/ 317 w 326"/>
                <a:gd name="T15" fmla="*/ 140 h 262"/>
                <a:gd name="T16" fmla="*/ 305 w 326"/>
                <a:gd name="T17" fmla="*/ 172 h 262"/>
                <a:gd name="T18" fmla="*/ 276 w 326"/>
                <a:gd name="T19" fmla="*/ 207 h 262"/>
                <a:gd name="T20" fmla="*/ 221 w 326"/>
                <a:gd name="T21" fmla="*/ 243 h 262"/>
                <a:gd name="T22" fmla="*/ 206 w 326"/>
                <a:gd name="T23" fmla="*/ 249 h 262"/>
                <a:gd name="T24" fmla="*/ 194 w 326"/>
                <a:gd name="T25" fmla="*/ 256 h 262"/>
                <a:gd name="T26" fmla="*/ 187 w 326"/>
                <a:gd name="T27" fmla="*/ 258 h 262"/>
                <a:gd name="T28" fmla="*/ 170 w 326"/>
                <a:gd name="T29" fmla="*/ 254 h 262"/>
                <a:gd name="T30" fmla="*/ 118 w 326"/>
                <a:gd name="T31" fmla="*/ 247 h 262"/>
                <a:gd name="T32" fmla="*/ 74 w 326"/>
                <a:gd name="T33" fmla="*/ 226 h 262"/>
                <a:gd name="T34" fmla="*/ 48 w 326"/>
                <a:gd name="T35" fmla="*/ 206 h 262"/>
                <a:gd name="T36" fmla="*/ 33 w 326"/>
                <a:gd name="T37" fmla="*/ 189 h 262"/>
                <a:gd name="T38" fmla="*/ 12 w 326"/>
                <a:gd name="T39" fmla="*/ 155 h 262"/>
                <a:gd name="T40" fmla="*/ 3 w 326"/>
                <a:gd name="T41" fmla="*/ 104 h 262"/>
                <a:gd name="T42" fmla="*/ 3 w 326"/>
                <a:gd name="T43" fmla="*/ 94 h 262"/>
                <a:gd name="T44" fmla="*/ 6 w 326"/>
                <a:gd name="T45" fmla="*/ 95 h 262"/>
                <a:gd name="T46" fmla="*/ 10 w 326"/>
                <a:gd name="T47" fmla="*/ 111 h 262"/>
                <a:gd name="T48" fmla="*/ 22 w 326"/>
                <a:gd name="T49" fmla="*/ 148 h 262"/>
                <a:gd name="T50" fmla="*/ 34 w 326"/>
                <a:gd name="T51" fmla="*/ 169 h 262"/>
                <a:gd name="T52" fmla="*/ 43 w 326"/>
                <a:gd name="T53" fmla="*/ 187 h 262"/>
                <a:gd name="T54" fmla="*/ 61 w 326"/>
                <a:gd name="T55" fmla="*/ 206 h 262"/>
                <a:gd name="T56" fmla="*/ 90 w 326"/>
                <a:gd name="T57" fmla="*/ 226 h 262"/>
                <a:gd name="T58" fmla="*/ 113 w 326"/>
                <a:gd name="T59" fmla="*/ 237 h 262"/>
                <a:gd name="T60" fmla="*/ 141 w 326"/>
                <a:gd name="T61" fmla="*/ 243 h 262"/>
                <a:gd name="T62" fmla="*/ 154 w 326"/>
                <a:gd name="T63" fmla="*/ 244 h 262"/>
                <a:gd name="T64" fmla="*/ 187 w 326"/>
                <a:gd name="T65" fmla="*/ 241 h 262"/>
                <a:gd name="T66" fmla="*/ 213 w 326"/>
                <a:gd name="T67" fmla="*/ 233 h 262"/>
                <a:gd name="T68" fmla="*/ 236 w 326"/>
                <a:gd name="T69" fmla="*/ 224 h 262"/>
                <a:gd name="T70" fmla="*/ 244 w 326"/>
                <a:gd name="T71" fmla="*/ 220 h 262"/>
                <a:gd name="T72" fmla="*/ 266 w 326"/>
                <a:gd name="T73" fmla="*/ 204 h 262"/>
                <a:gd name="T74" fmla="*/ 286 w 326"/>
                <a:gd name="T75" fmla="*/ 179 h 262"/>
                <a:gd name="T76" fmla="*/ 289 w 326"/>
                <a:gd name="T77" fmla="*/ 174 h 262"/>
                <a:gd name="T78" fmla="*/ 302 w 326"/>
                <a:gd name="T79" fmla="*/ 150 h 262"/>
                <a:gd name="T80" fmla="*/ 309 w 326"/>
                <a:gd name="T81" fmla="*/ 125 h 262"/>
                <a:gd name="T82" fmla="*/ 312 w 326"/>
                <a:gd name="T83" fmla="*/ 120 h 262"/>
                <a:gd name="T84" fmla="*/ 314 w 326"/>
                <a:gd name="T85" fmla="*/ 95 h 262"/>
                <a:gd name="T86" fmla="*/ 315 w 326"/>
                <a:gd name="T87" fmla="*/ 93 h 262"/>
                <a:gd name="T88" fmla="*/ 317 w 326"/>
                <a:gd name="T89" fmla="*/ 91 h 262"/>
                <a:gd name="T90" fmla="*/ 315 w 326"/>
                <a:gd name="T91" fmla="*/ 86 h 262"/>
                <a:gd name="T92" fmla="*/ 315 w 326"/>
                <a:gd name="T93" fmla="*/ 77 h 262"/>
                <a:gd name="T94" fmla="*/ 313 w 326"/>
                <a:gd name="T95" fmla="*/ 71 h 262"/>
                <a:gd name="T96" fmla="*/ 313 w 326"/>
                <a:gd name="T97" fmla="*/ 69 h 262"/>
                <a:gd name="T98" fmla="*/ 311 w 326"/>
                <a:gd name="T99" fmla="*/ 66 h 262"/>
                <a:gd name="T100" fmla="*/ 312 w 326"/>
                <a:gd name="T101" fmla="*/ 58 h 262"/>
                <a:gd name="T102" fmla="*/ 310 w 326"/>
                <a:gd name="T103" fmla="*/ 50 h 262"/>
                <a:gd name="T104" fmla="*/ 301 w 326"/>
                <a:gd name="T105" fmla="*/ 30 h 262"/>
                <a:gd name="T106" fmla="*/ 298 w 326"/>
                <a:gd name="T107" fmla="*/ 20 h 262"/>
                <a:gd name="T108" fmla="*/ 296 w 326"/>
                <a:gd name="T109" fmla="*/ 16 h 262"/>
                <a:gd name="T110" fmla="*/ 288 w 326"/>
                <a:gd name="T111" fmla="*/ 0 h 262"/>
                <a:gd name="T112" fmla="*/ 299 w 326"/>
                <a:gd name="T113" fmla="*/ 19 h 262"/>
                <a:gd name="T114" fmla="*/ 311 w 326"/>
                <a:gd name="T115" fmla="*/ 61 h 262"/>
                <a:gd name="T116" fmla="*/ 312 w 326"/>
                <a:gd name="T117" fmla="*/ 6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6" h="262">
                  <a:moveTo>
                    <a:pt x="288" y="0"/>
                  </a:moveTo>
                  <a:cubicBezTo>
                    <a:pt x="290" y="2"/>
                    <a:pt x="293" y="2"/>
                    <a:pt x="293" y="5"/>
                  </a:cubicBezTo>
                  <a:cubicBezTo>
                    <a:pt x="296" y="8"/>
                    <a:pt x="297" y="10"/>
                    <a:pt x="298" y="14"/>
                  </a:cubicBezTo>
                  <a:cubicBezTo>
                    <a:pt x="299" y="14"/>
                    <a:pt x="300" y="14"/>
                    <a:pt x="300" y="15"/>
                  </a:cubicBezTo>
                  <a:cubicBezTo>
                    <a:pt x="300" y="21"/>
                    <a:pt x="306" y="24"/>
                    <a:pt x="307" y="29"/>
                  </a:cubicBezTo>
                  <a:cubicBezTo>
                    <a:pt x="307" y="32"/>
                    <a:pt x="309" y="39"/>
                    <a:pt x="313" y="41"/>
                  </a:cubicBezTo>
                  <a:cubicBezTo>
                    <a:pt x="313" y="42"/>
                    <a:pt x="313" y="43"/>
                    <a:pt x="313" y="44"/>
                  </a:cubicBezTo>
                  <a:cubicBezTo>
                    <a:pt x="313" y="46"/>
                    <a:pt x="315" y="49"/>
                    <a:pt x="315" y="51"/>
                  </a:cubicBezTo>
                  <a:cubicBezTo>
                    <a:pt x="318" y="54"/>
                    <a:pt x="316" y="60"/>
                    <a:pt x="317" y="65"/>
                  </a:cubicBezTo>
                  <a:cubicBezTo>
                    <a:pt x="318" y="68"/>
                    <a:pt x="321" y="71"/>
                    <a:pt x="321" y="74"/>
                  </a:cubicBezTo>
                  <a:cubicBezTo>
                    <a:pt x="322" y="76"/>
                    <a:pt x="321" y="79"/>
                    <a:pt x="321" y="81"/>
                  </a:cubicBezTo>
                  <a:cubicBezTo>
                    <a:pt x="322" y="86"/>
                    <a:pt x="324" y="90"/>
                    <a:pt x="324" y="95"/>
                  </a:cubicBezTo>
                  <a:cubicBezTo>
                    <a:pt x="324" y="98"/>
                    <a:pt x="322" y="100"/>
                    <a:pt x="322" y="104"/>
                  </a:cubicBezTo>
                  <a:cubicBezTo>
                    <a:pt x="323" y="105"/>
                    <a:pt x="325" y="103"/>
                    <a:pt x="326" y="104"/>
                  </a:cubicBezTo>
                  <a:cubicBezTo>
                    <a:pt x="325" y="106"/>
                    <a:pt x="324" y="107"/>
                    <a:pt x="322" y="107"/>
                  </a:cubicBezTo>
                  <a:cubicBezTo>
                    <a:pt x="323" y="119"/>
                    <a:pt x="318" y="129"/>
                    <a:pt x="317" y="140"/>
                  </a:cubicBezTo>
                  <a:cubicBezTo>
                    <a:pt x="316" y="148"/>
                    <a:pt x="310" y="155"/>
                    <a:pt x="308" y="163"/>
                  </a:cubicBezTo>
                  <a:cubicBezTo>
                    <a:pt x="307" y="166"/>
                    <a:pt x="307" y="169"/>
                    <a:pt x="305" y="172"/>
                  </a:cubicBezTo>
                  <a:cubicBezTo>
                    <a:pt x="302" y="176"/>
                    <a:pt x="299" y="180"/>
                    <a:pt x="296" y="182"/>
                  </a:cubicBezTo>
                  <a:cubicBezTo>
                    <a:pt x="291" y="192"/>
                    <a:pt x="285" y="200"/>
                    <a:pt x="276" y="207"/>
                  </a:cubicBezTo>
                  <a:cubicBezTo>
                    <a:pt x="276" y="207"/>
                    <a:pt x="276" y="208"/>
                    <a:pt x="276" y="208"/>
                  </a:cubicBezTo>
                  <a:cubicBezTo>
                    <a:pt x="261" y="223"/>
                    <a:pt x="241" y="234"/>
                    <a:pt x="221" y="243"/>
                  </a:cubicBezTo>
                  <a:cubicBezTo>
                    <a:pt x="220" y="244"/>
                    <a:pt x="219" y="246"/>
                    <a:pt x="218" y="247"/>
                  </a:cubicBezTo>
                  <a:cubicBezTo>
                    <a:pt x="215" y="246"/>
                    <a:pt x="211" y="248"/>
                    <a:pt x="206" y="249"/>
                  </a:cubicBezTo>
                  <a:cubicBezTo>
                    <a:pt x="202" y="251"/>
                    <a:pt x="198" y="252"/>
                    <a:pt x="194" y="252"/>
                  </a:cubicBezTo>
                  <a:cubicBezTo>
                    <a:pt x="196" y="254"/>
                    <a:pt x="193" y="255"/>
                    <a:pt x="194" y="256"/>
                  </a:cubicBezTo>
                  <a:cubicBezTo>
                    <a:pt x="191" y="254"/>
                    <a:pt x="190" y="258"/>
                    <a:pt x="191" y="259"/>
                  </a:cubicBezTo>
                  <a:cubicBezTo>
                    <a:pt x="189" y="259"/>
                    <a:pt x="188" y="259"/>
                    <a:pt x="187" y="258"/>
                  </a:cubicBezTo>
                  <a:cubicBezTo>
                    <a:pt x="183" y="262"/>
                    <a:pt x="179" y="258"/>
                    <a:pt x="178" y="253"/>
                  </a:cubicBezTo>
                  <a:cubicBezTo>
                    <a:pt x="175" y="252"/>
                    <a:pt x="173" y="253"/>
                    <a:pt x="170" y="254"/>
                  </a:cubicBezTo>
                  <a:cubicBezTo>
                    <a:pt x="163" y="254"/>
                    <a:pt x="156" y="253"/>
                    <a:pt x="150" y="254"/>
                  </a:cubicBezTo>
                  <a:cubicBezTo>
                    <a:pt x="139" y="252"/>
                    <a:pt x="128" y="250"/>
                    <a:pt x="118" y="247"/>
                  </a:cubicBezTo>
                  <a:cubicBezTo>
                    <a:pt x="115" y="247"/>
                    <a:pt x="112" y="245"/>
                    <a:pt x="108" y="245"/>
                  </a:cubicBezTo>
                  <a:cubicBezTo>
                    <a:pt x="97" y="238"/>
                    <a:pt x="83" y="234"/>
                    <a:pt x="74" y="226"/>
                  </a:cubicBezTo>
                  <a:cubicBezTo>
                    <a:pt x="72" y="225"/>
                    <a:pt x="70" y="224"/>
                    <a:pt x="69" y="222"/>
                  </a:cubicBezTo>
                  <a:cubicBezTo>
                    <a:pt x="60" y="218"/>
                    <a:pt x="56" y="211"/>
                    <a:pt x="48" y="206"/>
                  </a:cubicBezTo>
                  <a:cubicBezTo>
                    <a:pt x="44" y="201"/>
                    <a:pt x="39" y="197"/>
                    <a:pt x="35" y="191"/>
                  </a:cubicBezTo>
                  <a:cubicBezTo>
                    <a:pt x="34" y="191"/>
                    <a:pt x="34" y="190"/>
                    <a:pt x="33" y="189"/>
                  </a:cubicBezTo>
                  <a:cubicBezTo>
                    <a:pt x="30" y="185"/>
                    <a:pt x="27" y="181"/>
                    <a:pt x="24" y="178"/>
                  </a:cubicBezTo>
                  <a:cubicBezTo>
                    <a:pt x="20" y="170"/>
                    <a:pt x="15" y="163"/>
                    <a:pt x="12" y="155"/>
                  </a:cubicBezTo>
                  <a:cubicBezTo>
                    <a:pt x="10" y="146"/>
                    <a:pt x="6" y="138"/>
                    <a:pt x="4" y="127"/>
                  </a:cubicBezTo>
                  <a:cubicBezTo>
                    <a:pt x="0" y="120"/>
                    <a:pt x="3" y="112"/>
                    <a:pt x="3" y="104"/>
                  </a:cubicBezTo>
                  <a:cubicBezTo>
                    <a:pt x="3" y="103"/>
                    <a:pt x="2" y="103"/>
                    <a:pt x="1" y="103"/>
                  </a:cubicBezTo>
                  <a:cubicBezTo>
                    <a:pt x="2" y="100"/>
                    <a:pt x="0" y="96"/>
                    <a:pt x="3" y="94"/>
                  </a:cubicBezTo>
                  <a:cubicBezTo>
                    <a:pt x="1" y="93"/>
                    <a:pt x="2" y="90"/>
                    <a:pt x="2" y="88"/>
                  </a:cubicBezTo>
                  <a:cubicBezTo>
                    <a:pt x="3" y="91"/>
                    <a:pt x="6" y="92"/>
                    <a:pt x="6" y="95"/>
                  </a:cubicBezTo>
                  <a:cubicBezTo>
                    <a:pt x="7" y="98"/>
                    <a:pt x="6" y="102"/>
                    <a:pt x="8" y="104"/>
                  </a:cubicBezTo>
                  <a:cubicBezTo>
                    <a:pt x="8" y="107"/>
                    <a:pt x="9" y="110"/>
                    <a:pt x="10" y="111"/>
                  </a:cubicBezTo>
                  <a:cubicBezTo>
                    <a:pt x="11" y="119"/>
                    <a:pt x="13" y="124"/>
                    <a:pt x="14" y="129"/>
                  </a:cubicBezTo>
                  <a:cubicBezTo>
                    <a:pt x="17" y="135"/>
                    <a:pt x="18" y="142"/>
                    <a:pt x="22" y="148"/>
                  </a:cubicBezTo>
                  <a:cubicBezTo>
                    <a:pt x="26" y="153"/>
                    <a:pt x="32" y="158"/>
                    <a:pt x="34" y="164"/>
                  </a:cubicBezTo>
                  <a:cubicBezTo>
                    <a:pt x="34" y="166"/>
                    <a:pt x="34" y="167"/>
                    <a:pt x="34" y="169"/>
                  </a:cubicBezTo>
                  <a:cubicBezTo>
                    <a:pt x="35" y="170"/>
                    <a:pt x="36" y="171"/>
                    <a:pt x="37" y="173"/>
                  </a:cubicBezTo>
                  <a:cubicBezTo>
                    <a:pt x="40" y="177"/>
                    <a:pt x="41" y="182"/>
                    <a:pt x="43" y="187"/>
                  </a:cubicBezTo>
                  <a:cubicBezTo>
                    <a:pt x="45" y="192"/>
                    <a:pt x="50" y="195"/>
                    <a:pt x="54" y="199"/>
                  </a:cubicBezTo>
                  <a:cubicBezTo>
                    <a:pt x="56" y="202"/>
                    <a:pt x="57" y="205"/>
                    <a:pt x="61" y="206"/>
                  </a:cubicBezTo>
                  <a:cubicBezTo>
                    <a:pt x="65" y="211"/>
                    <a:pt x="71" y="215"/>
                    <a:pt x="77" y="218"/>
                  </a:cubicBezTo>
                  <a:cubicBezTo>
                    <a:pt x="81" y="221"/>
                    <a:pt x="84" y="225"/>
                    <a:pt x="90" y="226"/>
                  </a:cubicBezTo>
                  <a:cubicBezTo>
                    <a:pt x="90" y="227"/>
                    <a:pt x="90" y="227"/>
                    <a:pt x="90" y="228"/>
                  </a:cubicBezTo>
                  <a:cubicBezTo>
                    <a:pt x="98" y="231"/>
                    <a:pt x="106" y="234"/>
                    <a:pt x="113" y="237"/>
                  </a:cubicBezTo>
                  <a:cubicBezTo>
                    <a:pt x="119" y="239"/>
                    <a:pt x="126" y="240"/>
                    <a:pt x="133" y="241"/>
                  </a:cubicBezTo>
                  <a:cubicBezTo>
                    <a:pt x="136" y="242"/>
                    <a:pt x="138" y="243"/>
                    <a:pt x="141" y="243"/>
                  </a:cubicBezTo>
                  <a:cubicBezTo>
                    <a:pt x="143" y="243"/>
                    <a:pt x="143" y="242"/>
                    <a:pt x="145" y="243"/>
                  </a:cubicBezTo>
                  <a:cubicBezTo>
                    <a:pt x="148" y="243"/>
                    <a:pt x="151" y="244"/>
                    <a:pt x="154" y="244"/>
                  </a:cubicBezTo>
                  <a:cubicBezTo>
                    <a:pt x="157" y="244"/>
                    <a:pt x="159" y="244"/>
                    <a:pt x="162" y="244"/>
                  </a:cubicBezTo>
                  <a:cubicBezTo>
                    <a:pt x="170" y="244"/>
                    <a:pt x="179" y="242"/>
                    <a:pt x="187" y="241"/>
                  </a:cubicBezTo>
                  <a:cubicBezTo>
                    <a:pt x="191" y="241"/>
                    <a:pt x="195" y="240"/>
                    <a:pt x="199" y="239"/>
                  </a:cubicBezTo>
                  <a:cubicBezTo>
                    <a:pt x="204" y="238"/>
                    <a:pt x="210" y="237"/>
                    <a:pt x="213" y="233"/>
                  </a:cubicBezTo>
                  <a:cubicBezTo>
                    <a:pt x="214" y="234"/>
                    <a:pt x="218" y="234"/>
                    <a:pt x="218" y="231"/>
                  </a:cubicBezTo>
                  <a:cubicBezTo>
                    <a:pt x="225" y="231"/>
                    <a:pt x="231" y="228"/>
                    <a:pt x="236" y="224"/>
                  </a:cubicBezTo>
                  <a:cubicBezTo>
                    <a:pt x="237" y="223"/>
                    <a:pt x="238" y="222"/>
                    <a:pt x="240" y="221"/>
                  </a:cubicBezTo>
                  <a:cubicBezTo>
                    <a:pt x="241" y="220"/>
                    <a:pt x="243" y="221"/>
                    <a:pt x="244" y="220"/>
                  </a:cubicBezTo>
                  <a:cubicBezTo>
                    <a:pt x="246" y="219"/>
                    <a:pt x="248" y="216"/>
                    <a:pt x="250" y="214"/>
                  </a:cubicBezTo>
                  <a:cubicBezTo>
                    <a:pt x="256" y="212"/>
                    <a:pt x="260" y="205"/>
                    <a:pt x="266" y="204"/>
                  </a:cubicBezTo>
                  <a:cubicBezTo>
                    <a:pt x="267" y="200"/>
                    <a:pt x="269" y="197"/>
                    <a:pt x="273" y="196"/>
                  </a:cubicBezTo>
                  <a:cubicBezTo>
                    <a:pt x="276" y="189"/>
                    <a:pt x="282" y="185"/>
                    <a:pt x="286" y="179"/>
                  </a:cubicBezTo>
                  <a:cubicBezTo>
                    <a:pt x="286" y="178"/>
                    <a:pt x="287" y="177"/>
                    <a:pt x="287" y="176"/>
                  </a:cubicBezTo>
                  <a:cubicBezTo>
                    <a:pt x="288" y="176"/>
                    <a:pt x="288" y="174"/>
                    <a:pt x="289" y="174"/>
                  </a:cubicBezTo>
                  <a:cubicBezTo>
                    <a:pt x="292" y="167"/>
                    <a:pt x="296" y="163"/>
                    <a:pt x="299" y="157"/>
                  </a:cubicBezTo>
                  <a:cubicBezTo>
                    <a:pt x="299" y="154"/>
                    <a:pt x="301" y="152"/>
                    <a:pt x="302" y="150"/>
                  </a:cubicBezTo>
                  <a:cubicBezTo>
                    <a:pt x="303" y="147"/>
                    <a:pt x="303" y="143"/>
                    <a:pt x="304" y="141"/>
                  </a:cubicBezTo>
                  <a:cubicBezTo>
                    <a:pt x="305" y="135"/>
                    <a:pt x="308" y="132"/>
                    <a:pt x="309" y="125"/>
                  </a:cubicBezTo>
                  <a:cubicBezTo>
                    <a:pt x="309" y="125"/>
                    <a:pt x="309" y="124"/>
                    <a:pt x="310" y="125"/>
                  </a:cubicBezTo>
                  <a:cubicBezTo>
                    <a:pt x="309" y="122"/>
                    <a:pt x="309" y="120"/>
                    <a:pt x="312" y="120"/>
                  </a:cubicBezTo>
                  <a:cubicBezTo>
                    <a:pt x="311" y="117"/>
                    <a:pt x="312" y="116"/>
                    <a:pt x="311" y="113"/>
                  </a:cubicBezTo>
                  <a:cubicBezTo>
                    <a:pt x="314" y="108"/>
                    <a:pt x="313" y="102"/>
                    <a:pt x="314" y="95"/>
                  </a:cubicBezTo>
                  <a:cubicBezTo>
                    <a:pt x="314" y="94"/>
                    <a:pt x="313" y="96"/>
                    <a:pt x="313" y="95"/>
                  </a:cubicBezTo>
                  <a:cubicBezTo>
                    <a:pt x="313" y="94"/>
                    <a:pt x="316" y="95"/>
                    <a:pt x="315" y="93"/>
                  </a:cubicBezTo>
                  <a:cubicBezTo>
                    <a:pt x="316" y="92"/>
                    <a:pt x="314" y="94"/>
                    <a:pt x="315" y="92"/>
                  </a:cubicBezTo>
                  <a:cubicBezTo>
                    <a:pt x="315" y="91"/>
                    <a:pt x="316" y="92"/>
                    <a:pt x="317" y="91"/>
                  </a:cubicBezTo>
                  <a:cubicBezTo>
                    <a:pt x="315" y="90"/>
                    <a:pt x="314" y="89"/>
                    <a:pt x="314" y="86"/>
                  </a:cubicBezTo>
                  <a:cubicBezTo>
                    <a:pt x="314" y="87"/>
                    <a:pt x="316" y="87"/>
                    <a:pt x="315" y="86"/>
                  </a:cubicBezTo>
                  <a:cubicBezTo>
                    <a:pt x="315" y="85"/>
                    <a:pt x="315" y="87"/>
                    <a:pt x="314" y="86"/>
                  </a:cubicBezTo>
                  <a:cubicBezTo>
                    <a:pt x="315" y="82"/>
                    <a:pt x="314" y="80"/>
                    <a:pt x="315" y="77"/>
                  </a:cubicBezTo>
                  <a:cubicBezTo>
                    <a:pt x="314" y="76"/>
                    <a:pt x="312" y="78"/>
                    <a:pt x="312" y="77"/>
                  </a:cubicBezTo>
                  <a:cubicBezTo>
                    <a:pt x="314" y="75"/>
                    <a:pt x="312" y="73"/>
                    <a:pt x="313" y="71"/>
                  </a:cubicBezTo>
                  <a:cubicBezTo>
                    <a:pt x="312" y="70"/>
                    <a:pt x="313" y="69"/>
                    <a:pt x="312" y="68"/>
                  </a:cubicBezTo>
                  <a:cubicBezTo>
                    <a:pt x="312" y="67"/>
                    <a:pt x="313" y="68"/>
                    <a:pt x="313" y="69"/>
                  </a:cubicBezTo>
                  <a:cubicBezTo>
                    <a:pt x="314" y="69"/>
                    <a:pt x="312" y="67"/>
                    <a:pt x="314" y="67"/>
                  </a:cubicBezTo>
                  <a:cubicBezTo>
                    <a:pt x="313" y="67"/>
                    <a:pt x="312" y="66"/>
                    <a:pt x="311" y="66"/>
                  </a:cubicBezTo>
                  <a:cubicBezTo>
                    <a:pt x="312" y="63"/>
                    <a:pt x="310" y="63"/>
                    <a:pt x="310" y="60"/>
                  </a:cubicBezTo>
                  <a:cubicBezTo>
                    <a:pt x="311" y="60"/>
                    <a:pt x="312" y="59"/>
                    <a:pt x="312" y="58"/>
                  </a:cubicBezTo>
                  <a:cubicBezTo>
                    <a:pt x="311" y="57"/>
                    <a:pt x="311" y="56"/>
                    <a:pt x="310" y="57"/>
                  </a:cubicBezTo>
                  <a:cubicBezTo>
                    <a:pt x="309" y="54"/>
                    <a:pt x="308" y="52"/>
                    <a:pt x="310" y="50"/>
                  </a:cubicBezTo>
                  <a:cubicBezTo>
                    <a:pt x="308" y="48"/>
                    <a:pt x="306" y="47"/>
                    <a:pt x="307" y="43"/>
                  </a:cubicBezTo>
                  <a:cubicBezTo>
                    <a:pt x="304" y="40"/>
                    <a:pt x="304" y="34"/>
                    <a:pt x="301" y="30"/>
                  </a:cubicBezTo>
                  <a:cubicBezTo>
                    <a:pt x="302" y="29"/>
                    <a:pt x="301" y="29"/>
                    <a:pt x="301" y="27"/>
                  </a:cubicBezTo>
                  <a:cubicBezTo>
                    <a:pt x="299" y="26"/>
                    <a:pt x="298" y="22"/>
                    <a:pt x="298" y="20"/>
                  </a:cubicBezTo>
                  <a:cubicBezTo>
                    <a:pt x="297" y="21"/>
                    <a:pt x="297" y="18"/>
                    <a:pt x="296" y="19"/>
                  </a:cubicBezTo>
                  <a:cubicBezTo>
                    <a:pt x="296" y="18"/>
                    <a:pt x="295" y="17"/>
                    <a:pt x="296" y="16"/>
                  </a:cubicBezTo>
                  <a:cubicBezTo>
                    <a:pt x="294" y="16"/>
                    <a:pt x="294" y="13"/>
                    <a:pt x="293" y="12"/>
                  </a:cubicBezTo>
                  <a:cubicBezTo>
                    <a:pt x="292" y="7"/>
                    <a:pt x="289" y="5"/>
                    <a:pt x="288" y="0"/>
                  </a:cubicBezTo>
                  <a:close/>
                  <a:moveTo>
                    <a:pt x="299" y="22"/>
                  </a:moveTo>
                  <a:cubicBezTo>
                    <a:pt x="300" y="21"/>
                    <a:pt x="300" y="20"/>
                    <a:pt x="299" y="19"/>
                  </a:cubicBezTo>
                  <a:cubicBezTo>
                    <a:pt x="299" y="20"/>
                    <a:pt x="299" y="21"/>
                    <a:pt x="299" y="22"/>
                  </a:cubicBezTo>
                  <a:close/>
                  <a:moveTo>
                    <a:pt x="311" y="61"/>
                  </a:moveTo>
                  <a:cubicBezTo>
                    <a:pt x="311" y="62"/>
                    <a:pt x="312" y="62"/>
                    <a:pt x="312" y="62"/>
                  </a:cubicBezTo>
                  <a:cubicBezTo>
                    <a:pt x="312" y="61"/>
                    <a:pt x="313" y="61"/>
                    <a:pt x="312" y="60"/>
                  </a:cubicBezTo>
                  <a:cubicBezTo>
                    <a:pt x="312" y="61"/>
                    <a:pt x="311" y="61"/>
                    <a:pt x="311" y="61"/>
                  </a:cubicBezTo>
                  <a:close/>
                </a:path>
              </a:pathLst>
            </a:custGeom>
            <a:solidFill>
              <a:schemeClr val="accent1"/>
            </a:solidFill>
            <a:ln>
              <a:noFill/>
            </a:ln>
          </p:spPr>
          <p:txBody>
            <a:bodyPr vert="horz" wrap="square" lIns="68580" tIns="34290" rIns="68580" bIns="34290" numCol="1" anchor="t" anchorCtr="0" compatLnSpc="1">
              <a:normAutofit/>
            </a:bodyPr>
            <a:p>
              <a:endParaRPr lang="zh-CN" altLang="en-US" sz="1350">
                <a:solidFill>
                  <a:schemeClr val="dk1"/>
                </a:solidFill>
                <a:latin typeface="隶书" panose="02010509060101010101" pitchFamily="49" charset="-122"/>
                <a:ea typeface="隶书" panose="02010509060101010101" pitchFamily="49" charset="-122"/>
              </a:endParaRPr>
            </a:p>
          </p:txBody>
        </p:sp>
      </p:grpSp>
      <p:sp>
        <p:nvSpPr>
          <p:cNvPr id="178" name="文本框 177"/>
          <p:cNvSpPr txBox="1"/>
          <p:nvPr>
            <p:custDataLst>
              <p:tags r:id="rId54"/>
            </p:custDataLst>
          </p:nvPr>
        </p:nvSpPr>
        <p:spPr>
          <a:xfrm>
            <a:off x="6095093" y="2659393"/>
            <a:ext cx="421694" cy="2055754"/>
          </a:xfrm>
          <a:prstGeom prst="rect">
            <a:avLst/>
          </a:prstGeom>
          <a:noFill/>
        </p:spPr>
        <p:txBody>
          <a:bodyPr vert="eaVert" wrap="square" rtlCol="0">
            <a:noAutofit/>
          </a:bodyPr>
          <a:p>
            <a:pPr>
              <a:lnSpc>
                <a:spcPct val="90000"/>
              </a:lnSpc>
            </a:pPr>
            <a:r>
              <a:rPr lang="zh-CN" altLang="zh-CN" sz="3600" dirty="0">
                <a:sym typeface="+mn-ea"/>
              </a:rPr>
              <a:t>讨论</a:t>
            </a:r>
            <a:endParaRPr lang="zh-CN" altLang="en-US" sz="3600" dirty="0">
              <a:solidFill>
                <a:schemeClr val="dk1">
                  <a:lumMod val="75000"/>
                  <a:lumOff val="25000"/>
                </a:schemeClr>
              </a:solidFill>
              <a:latin typeface="Arial" panose="020B0604020202020204" pitchFamily="34" charset="0"/>
              <a:ea typeface="隶书" panose="02010509060101010101" pitchFamily="49" charset="-122"/>
              <a:sym typeface="+mn-ea"/>
            </a:endParaRPr>
          </a:p>
        </p:txBody>
      </p:sp>
      <p:grpSp>
        <p:nvGrpSpPr>
          <p:cNvPr id="2" name="组合 1"/>
          <p:cNvGrpSpPr/>
          <p:nvPr>
            <p:custDataLst>
              <p:tags r:id="rId55"/>
            </p:custDataLst>
          </p:nvPr>
        </p:nvGrpSpPr>
        <p:grpSpPr>
          <a:xfrm>
            <a:off x="7535195" y="1903010"/>
            <a:ext cx="587271" cy="587271"/>
            <a:chOff x="9385935" y="2382520"/>
            <a:chExt cx="685800" cy="685800"/>
          </a:xfrm>
          <a:solidFill>
            <a:schemeClr val="accent1"/>
          </a:solidFill>
        </p:grpSpPr>
        <p:sp>
          <p:nvSpPr>
            <p:cNvPr id="181" name="Freeform 5"/>
            <p:cNvSpPr/>
            <p:nvPr>
              <p:custDataLst>
                <p:tags r:id="rId56"/>
              </p:custDataLst>
            </p:nvPr>
          </p:nvSpPr>
          <p:spPr bwMode="auto">
            <a:xfrm>
              <a:off x="9724390" y="2382520"/>
              <a:ext cx="10160" cy="8255"/>
            </a:xfrm>
            <a:custGeom>
              <a:avLst/>
              <a:gdLst>
                <a:gd name="T0" fmla="*/ 5 w 5"/>
                <a:gd name="T1" fmla="*/ 2 h 4"/>
                <a:gd name="T2" fmla="*/ 3 w 5"/>
                <a:gd name="T3" fmla="*/ 3 h 4"/>
                <a:gd name="T4" fmla="*/ 2 w 5"/>
                <a:gd name="T5" fmla="*/ 4 h 4"/>
                <a:gd name="T6" fmla="*/ 0 w 5"/>
                <a:gd name="T7" fmla="*/ 3 h 4"/>
                <a:gd name="T8" fmla="*/ 5 w 5"/>
                <a:gd name="T9" fmla="*/ 2 h 4"/>
              </a:gdLst>
              <a:ahLst/>
              <a:cxnLst>
                <a:cxn ang="0">
                  <a:pos x="T0" y="T1"/>
                </a:cxn>
                <a:cxn ang="0">
                  <a:pos x="T2" y="T3"/>
                </a:cxn>
                <a:cxn ang="0">
                  <a:pos x="T4" y="T5"/>
                </a:cxn>
                <a:cxn ang="0">
                  <a:pos x="T6" y="T7"/>
                </a:cxn>
                <a:cxn ang="0">
                  <a:pos x="T8" y="T9"/>
                </a:cxn>
              </a:cxnLst>
              <a:rect l="0" t="0" r="r" b="b"/>
              <a:pathLst>
                <a:path w="5" h="4">
                  <a:moveTo>
                    <a:pt x="5" y="2"/>
                  </a:moveTo>
                  <a:cubicBezTo>
                    <a:pt x="5" y="3"/>
                    <a:pt x="4" y="3"/>
                    <a:pt x="3" y="3"/>
                  </a:cubicBezTo>
                  <a:cubicBezTo>
                    <a:pt x="5" y="3"/>
                    <a:pt x="2" y="2"/>
                    <a:pt x="2" y="4"/>
                  </a:cubicBezTo>
                  <a:cubicBezTo>
                    <a:pt x="1" y="3"/>
                    <a:pt x="2" y="3"/>
                    <a:pt x="0" y="3"/>
                  </a:cubicBezTo>
                  <a:cubicBezTo>
                    <a:pt x="0" y="0"/>
                    <a:pt x="4" y="3"/>
                    <a:pt x="5" y="2"/>
                  </a:cubicBezTo>
                  <a:close/>
                </a:path>
              </a:pathLst>
            </a:custGeom>
            <a:solidFill>
              <a:schemeClr val="accent1"/>
            </a:solidFill>
            <a:ln>
              <a:noFill/>
            </a:ln>
          </p:spPr>
          <p:txBody>
            <a:bodyPr vert="horz" wrap="square" lIns="68580" tIns="34290" rIns="68580" bIns="34290" numCol="1" anchor="t" anchorCtr="0" compatLnSpc="1">
              <a:normAutofit/>
            </a:bodyPr>
            <a:p>
              <a:endParaRPr lang="zh-CN" altLang="en-US" sz="1350">
                <a:solidFill>
                  <a:schemeClr val="dk1"/>
                </a:solidFill>
                <a:latin typeface="隶书" panose="02010509060101010101" pitchFamily="49" charset="-122"/>
                <a:ea typeface="隶书" panose="02010509060101010101" pitchFamily="49" charset="-122"/>
              </a:endParaRPr>
            </a:p>
          </p:txBody>
        </p:sp>
        <p:sp>
          <p:nvSpPr>
            <p:cNvPr id="182" name="Freeform 6"/>
            <p:cNvSpPr/>
            <p:nvPr>
              <p:custDataLst>
                <p:tags r:id="rId57"/>
              </p:custDataLst>
            </p:nvPr>
          </p:nvSpPr>
          <p:spPr bwMode="auto">
            <a:xfrm>
              <a:off x="9743440" y="2386330"/>
              <a:ext cx="10795" cy="4445"/>
            </a:xfrm>
            <a:custGeom>
              <a:avLst/>
              <a:gdLst>
                <a:gd name="T0" fmla="*/ 2 w 5"/>
                <a:gd name="T1" fmla="*/ 1 h 2"/>
                <a:gd name="T2" fmla="*/ 5 w 5"/>
                <a:gd name="T3" fmla="*/ 0 h 2"/>
                <a:gd name="T4" fmla="*/ 4 w 5"/>
                <a:gd name="T5" fmla="*/ 2 h 2"/>
                <a:gd name="T6" fmla="*/ 0 w 5"/>
                <a:gd name="T7" fmla="*/ 1 h 2"/>
                <a:gd name="T8" fmla="*/ 2 w 5"/>
                <a:gd name="T9" fmla="*/ 1 h 2"/>
              </a:gdLst>
              <a:ahLst/>
              <a:cxnLst>
                <a:cxn ang="0">
                  <a:pos x="T0" y="T1"/>
                </a:cxn>
                <a:cxn ang="0">
                  <a:pos x="T2" y="T3"/>
                </a:cxn>
                <a:cxn ang="0">
                  <a:pos x="T4" y="T5"/>
                </a:cxn>
                <a:cxn ang="0">
                  <a:pos x="T6" y="T7"/>
                </a:cxn>
                <a:cxn ang="0">
                  <a:pos x="T8" y="T9"/>
                </a:cxn>
              </a:cxnLst>
              <a:rect l="0" t="0" r="r" b="b"/>
              <a:pathLst>
                <a:path w="5" h="2">
                  <a:moveTo>
                    <a:pt x="2" y="1"/>
                  </a:moveTo>
                  <a:cubicBezTo>
                    <a:pt x="3" y="1"/>
                    <a:pt x="3" y="0"/>
                    <a:pt x="5" y="0"/>
                  </a:cubicBezTo>
                  <a:cubicBezTo>
                    <a:pt x="5" y="2"/>
                    <a:pt x="4" y="1"/>
                    <a:pt x="4" y="2"/>
                  </a:cubicBezTo>
                  <a:cubicBezTo>
                    <a:pt x="3" y="2"/>
                    <a:pt x="1" y="2"/>
                    <a:pt x="0" y="1"/>
                  </a:cubicBezTo>
                  <a:cubicBezTo>
                    <a:pt x="0" y="0"/>
                    <a:pt x="2" y="0"/>
                    <a:pt x="2" y="1"/>
                  </a:cubicBezTo>
                  <a:close/>
                </a:path>
              </a:pathLst>
            </a:custGeom>
            <a:solidFill>
              <a:schemeClr val="accent1"/>
            </a:solidFill>
            <a:ln>
              <a:noFill/>
            </a:ln>
          </p:spPr>
          <p:txBody>
            <a:bodyPr vert="horz" wrap="square" lIns="68580" tIns="34290" rIns="68580" bIns="34290" numCol="1" anchor="t" anchorCtr="0" compatLnSpc="1">
              <a:normAutofit/>
            </a:bodyPr>
            <a:p>
              <a:endParaRPr lang="zh-CN" altLang="en-US" sz="1350">
                <a:solidFill>
                  <a:schemeClr val="dk1"/>
                </a:solidFill>
                <a:latin typeface="隶书" panose="02010509060101010101" pitchFamily="49" charset="-122"/>
                <a:ea typeface="隶书" panose="02010509060101010101" pitchFamily="49" charset="-122"/>
              </a:endParaRPr>
            </a:p>
          </p:txBody>
        </p:sp>
        <p:sp>
          <p:nvSpPr>
            <p:cNvPr id="183" name="Freeform 7"/>
            <p:cNvSpPr/>
            <p:nvPr>
              <p:custDataLst>
                <p:tags r:id="rId58"/>
              </p:custDataLst>
            </p:nvPr>
          </p:nvSpPr>
          <p:spPr bwMode="auto">
            <a:xfrm>
              <a:off x="9737090" y="2385060"/>
              <a:ext cx="3810" cy="7620"/>
            </a:xfrm>
            <a:custGeom>
              <a:avLst/>
              <a:gdLst>
                <a:gd name="T0" fmla="*/ 0 w 2"/>
                <a:gd name="T1" fmla="*/ 2 h 4"/>
                <a:gd name="T2" fmla="*/ 0 w 2"/>
                <a:gd name="T3" fmla="*/ 3 h 4"/>
                <a:gd name="T4" fmla="*/ 0 w 2"/>
                <a:gd name="T5" fmla="*/ 2 h 4"/>
                <a:gd name="T6" fmla="*/ 1 w 2"/>
                <a:gd name="T7" fmla="*/ 2 h 4"/>
                <a:gd name="T8" fmla="*/ 0 w 2"/>
                <a:gd name="T9" fmla="*/ 2 h 4"/>
              </a:gdLst>
              <a:ahLst/>
              <a:cxnLst>
                <a:cxn ang="0">
                  <a:pos x="T0" y="T1"/>
                </a:cxn>
                <a:cxn ang="0">
                  <a:pos x="T2" y="T3"/>
                </a:cxn>
                <a:cxn ang="0">
                  <a:pos x="T4" y="T5"/>
                </a:cxn>
                <a:cxn ang="0">
                  <a:pos x="T6" y="T7"/>
                </a:cxn>
                <a:cxn ang="0">
                  <a:pos x="T8" y="T9"/>
                </a:cxn>
              </a:cxnLst>
              <a:rect l="0" t="0" r="r" b="b"/>
              <a:pathLst>
                <a:path w="2" h="4">
                  <a:moveTo>
                    <a:pt x="0" y="2"/>
                  </a:moveTo>
                  <a:cubicBezTo>
                    <a:pt x="1" y="0"/>
                    <a:pt x="2" y="4"/>
                    <a:pt x="0" y="3"/>
                  </a:cubicBezTo>
                  <a:cubicBezTo>
                    <a:pt x="1" y="3"/>
                    <a:pt x="0" y="2"/>
                    <a:pt x="0" y="2"/>
                  </a:cubicBezTo>
                  <a:cubicBezTo>
                    <a:pt x="0" y="2"/>
                    <a:pt x="1" y="2"/>
                    <a:pt x="1" y="2"/>
                  </a:cubicBezTo>
                  <a:cubicBezTo>
                    <a:pt x="1" y="2"/>
                    <a:pt x="1" y="2"/>
                    <a:pt x="0" y="2"/>
                  </a:cubicBezTo>
                  <a:close/>
                </a:path>
              </a:pathLst>
            </a:custGeom>
            <a:solidFill>
              <a:schemeClr val="accent1">
                <a:lumMod val="40000"/>
                <a:lumOff val="60000"/>
              </a:schemeClr>
            </a:solidFill>
            <a:ln>
              <a:noFill/>
            </a:ln>
          </p:spPr>
          <p:txBody>
            <a:bodyPr vert="horz" wrap="square" lIns="68580" tIns="34290" rIns="68580" bIns="34290" numCol="1" anchor="t" anchorCtr="0" compatLnSpc="1">
              <a:normAutofit/>
            </a:bodyPr>
            <a:p>
              <a:endParaRPr lang="zh-CN" altLang="en-US" sz="1350">
                <a:solidFill>
                  <a:schemeClr val="dk1"/>
                </a:solidFill>
                <a:latin typeface="隶书" panose="02010509060101010101" pitchFamily="49" charset="-122"/>
                <a:ea typeface="隶书" panose="02010509060101010101" pitchFamily="49" charset="-122"/>
              </a:endParaRPr>
            </a:p>
          </p:txBody>
        </p:sp>
        <p:sp>
          <p:nvSpPr>
            <p:cNvPr id="184" name="Freeform 8"/>
            <p:cNvSpPr/>
            <p:nvPr>
              <p:custDataLst>
                <p:tags r:id="rId59"/>
              </p:custDataLst>
            </p:nvPr>
          </p:nvSpPr>
          <p:spPr bwMode="auto">
            <a:xfrm>
              <a:off x="9669780" y="2392680"/>
              <a:ext cx="6350" cy="4445"/>
            </a:xfrm>
            <a:custGeom>
              <a:avLst/>
              <a:gdLst>
                <a:gd name="T0" fmla="*/ 3 w 3"/>
                <a:gd name="T1" fmla="*/ 0 h 2"/>
                <a:gd name="T2" fmla="*/ 0 w 3"/>
                <a:gd name="T3" fmla="*/ 1 h 2"/>
                <a:gd name="T4" fmla="*/ 3 w 3"/>
                <a:gd name="T5" fmla="*/ 0 h 2"/>
              </a:gdLst>
              <a:ahLst/>
              <a:cxnLst>
                <a:cxn ang="0">
                  <a:pos x="T0" y="T1"/>
                </a:cxn>
                <a:cxn ang="0">
                  <a:pos x="T2" y="T3"/>
                </a:cxn>
                <a:cxn ang="0">
                  <a:pos x="T4" y="T5"/>
                </a:cxn>
              </a:cxnLst>
              <a:rect l="0" t="0" r="r" b="b"/>
              <a:pathLst>
                <a:path w="3" h="2">
                  <a:moveTo>
                    <a:pt x="3" y="0"/>
                  </a:moveTo>
                  <a:cubicBezTo>
                    <a:pt x="2" y="2"/>
                    <a:pt x="1" y="0"/>
                    <a:pt x="0" y="1"/>
                  </a:cubicBezTo>
                  <a:cubicBezTo>
                    <a:pt x="0" y="0"/>
                    <a:pt x="2" y="0"/>
                    <a:pt x="3" y="0"/>
                  </a:cubicBezTo>
                  <a:close/>
                </a:path>
              </a:pathLst>
            </a:custGeom>
            <a:solidFill>
              <a:schemeClr val="accent1"/>
            </a:solidFill>
            <a:ln>
              <a:noFill/>
            </a:ln>
          </p:spPr>
          <p:txBody>
            <a:bodyPr vert="horz" wrap="square" lIns="68580" tIns="34290" rIns="68580" bIns="34290" numCol="1" anchor="t" anchorCtr="0" compatLnSpc="1">
              <a:normAutofit/>
            </a:bodyPr>
            <a:p>
              <a:endParaRPr lang="zh-CN" altLang="en-US" sz="1350">
                <a:solidFill>
                  <a:schemeClr val="dk1"/>
                </a:solidFill>
                <a:latin typeface="隶书" panose="02010509060101010101" pitchFamily="49" charset="-122"/>
                <a:ea typeface="隶书" panose="02010509060101010101" pitchFamily="49" charset="-122"/>
              </a:endParaRPr>
            </a:p>
          </p:txBody>
        </p:sp>
        <p:sp>
          <p:nvSpPr>
            <p:cNvPr id="185" name="Line 9"/>
            <p:cNvSpPr>
              <a:spLocks noChangeShapeType="1"/>
            </p:cNvSpPr>
            <p:nvPr>
              <p:custDataLst>
                <p:tags r:id="rId60"/>
              </p:custDataLst>
            </p:nvPr>
          </p:nvSpPr>
          <p:spPr bwMode="auto">
            <a:xfrm>
              <a:off x="10008235" y="2832735"/>
              <a:ext cx="0" cy="0"/>
            </a:xfrm>
            <a:prstGeom prst="lin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solidFill>
                  <a:schemeClr val="dk1"/>
                </a:solidFill>
                <a:latin typeface="隶书" panose="02010509060101010101" pitchFamily="49" charset="-122"/>
                <a:ea typeface="隶书" panose="02010509060101010101" pitchFamily="49" charset="-122"/>
              </a:endParaRPr>
            </a:p>
          </p:txBody>
        </p:sp>
        <p:sp>
          <p:nvSpPr>
            <p:cNvPr id="186" name="Line 10"/>
            <p:cNvSpPr>
              <a:spLocks noChangeShapeType="1"/>
            </p:cNvSpPr>
            <p:nvPr>
              <p:custDataLst>
                <p:tags r:id="rId61"/>
              </p:custDataLst>
            </p:nvPr>
          </p:nvSpPr>
          <p:spPr bwMode="auto">
            <a:xfrm>
              <a:off x="10008235" y="2832735"/>
              <a:ext cx="0" cy="0"/>
            </a:xfrm>
            <a:prstGeom prst="lin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solidFill>
                  <a:schemeClr val="dk1"/>
                </a:solidFill>
                <a:latin typeface="隶书" panose="02010509060101010101" pitchFamily="49" charset="-122"/>
                <a:ea typeface="隶书" panose="02010509060101010101" pitchFamily="49" charset="-122"/>
              </a:endParaRPr>
            </a:p>
          </p:txBody>
        </p:sp>
        <p:sp>
          <p:nvSpPr>
            <p:cNvPr id="187" name="Freeform 11"/>
            <p:cNvSpPr>
              <a:spLocks noEditPoints="1"/>
            </p:cNvSpPr>
            <p:nvPr>
              <p:custDataLst>
                <p:tags r:id="rId62"/>
              </p:custDataLst>
            </p:nvPr>
          </p:nvSpPr>
          <p:spPr bwMode="auto">
            <a:xfrm>
              <a:off x="9427210" y="2395220"/>
              <a:ext cx="225425" cy="173355"/>
            </a:xfrm>
            <a:custGeom>
              <a:avLst/>
              <a:gdLst>
                <a:gd name="T0" fmla="*/ 92 w 107"/>
                <a:gd name="T1" fmla="*/ 8 h 83"/>
                <a:gd name="T2" fmla="*/ 92 w 107"/>
                <a:gd name="T3" fmla="*/ 10 h 83"/>
                <a:gd name="T4" fmla="*/ 90 w 107"/>
                <a:gd name="T5" fmla="*/ 10 h 83"/>
                <a:gd name="T6" fmla="*/ 72 w 107"/>
                <a:gd name="T7" fmla="*/ 20 h 83"/>
                <a:gd name="T8" fmla="*/ 69 w 107"/>
                <a:gd name="T9" fmla="*/ 21 h 83"/>
                <a:gd name="T10" fmla="*/ 47 w 107"/>
                <a:gd name="T11" fmla="*/ 36 h 83"/>
                <a:gd name="T12" fmla="*/ 36 w 107"/>
                <a:gd name="T13" fmla="*/ 43 h 83"/>
                <a:gd name="T14" fmla="*/ 28 w 107"/>
                <a:gd name="T15" fmla="*/ 52 h 83"/>
                <a:gd name="T16" fmla="*/ 20 w 107"/>
                <a:gd name="T17" fmla="*/ 64 h 83"/>
                <a:gd name="T18" fmla="*/ 19 w 107"/>
                <a:gd name="T19" fmla="*/ 62 h 83"/>
                <a:gd name="T20" fmla="*/ 18 w 107"/>
                <a:gd name="T21" fmla="*/ 67 h 83"/>
                <a:gd name="T22" fmla="*/ 16 w 107"/>
                <a:gd name="T23" fmla="*/ 68 h 83"/>
                <a:gd name="T24" fmla="*/ 17 w 107"/>
                <a:gd name="T25" fmla="*/ 68 h 83"/>
                <a:gd name="T26" fmla="*/ 13 w 107"/>
                <a:gd name="T27" fmla="*/ 77 h 83"/>
                <a:gd name="T28" fmla="*/ 12 w 107"/>
                <a:gd name="T29" fmla="*/ 76 h 83"/>
                <a:gd name="T30" fmla="*/ 13 w 107"/>
                <a:gd name="T31" fmla="*/ 77 h 83"/>
                <a:gd name="T32" fmla="*/ 10 w 107"/>
                <a:gd name="T33" fmla="*/ 79 h 83"/>
                <a:gd name="T34" fmla="*/ 11 w 107"/>
                <a:gd name="T35" fmla="*/ 78 h 83"/>
                <a:gd name="T36" fmla="*/ 8 w 107"/>
                <a:gd name="T37" fmla="*/ 79 h 83"/>
                <a:gd name="T38" fmla="*/ 7 w 107"/>
                <a:gd name="T39" fmla="*/ 80 h 83"/>
                <a:gd name="T40" fmla="*/ 5 w 107"/>
                <a:gd name="T41" fmla="*/ 83 h 83"/>
                <a:gd name="T42" fmla="*/ 5 w 107"/>
                <a:gd name="T43" fmla="*/ 81 h 83"/>
                <a:gd name="T44" fmla="*/ 3 w 107"/>
                <a:gd name="T45" fmla="*/ 83 h 83"/>
                <a:gd name="T46" fmla="*/ 1 w 107"/>
                <a:gd name="T47" fmla="*/ 82 h 83"/>
                <a:gd name="T48" fmla="*/ 3 w 107"/>
                <a:gd name="T49" fmla="*/ 79 h 83"/>
                <a:gd name="T50" fmla="*/ 5 w 107"/>
                <a:gd name="T51" fmla="*/ 70 h 83"/>
                <a:gd name="T52" fmla="*/ 8 w 107"/>
                <a:gd name="T53" fmla="*/ 68 h 83"/>
                <a:gd name="T54" fmla="*/ 13 w 107"/>
                <a:gd name="T55" fmla="*/ 61 h 83"/>
                <a:gd name="T56" fmla="*/ 14 w 107"/>
                <a:gd name="T57" fmla="*/ 62 h 83"/>
                <a:gd name="T58" fmla="*/ 16 w 107"/>
                <a:gd name="T59" fmla="*/ 57 h 83"/>
                <a:gd name="T60" fmla="*/ 18 w 107"/>
                <a:gd name="T61" fmla="*/ 55 h 83"/>
                <a:gd name="T62" fmla="*/ 18 w 107"/>
                <a:gd name="T63" fmla="*/ 54 h 83"/>
                <a:gd name="T64" fmla="*/ 19 w 107"/>
                <a:gd name="T65" fmla="*/ 54 h 83"/>
                <a:gd name="T66" fmla="*/ 19 w 107"/>
                <a:gd name="T67" fmla="*/ 53 h 83"/>
                <a:gd name="T68" fmla="*/ 30 w 107"/>
                <a:gd name="T69" fmla="*/ 41 h 83"/>
                <a:gd name="T70" fmla="*/ 31 w 107"/>
                <a:gd name="T71" fmla="*/ 38 h 83"/>
                <a:gd name="T72" fmla="*/ 42 w 107"/>
                <a:gd name="T73" fmla="*/ 30 h 83"/>
                <a:gd name="T74" fmla="*/ 65 w 107"/>
                <a:gd name="T75" fmla="*/ 15 h 83"/>
                <a:gd name="T76" fmla="*/ 65 w 107"/>
                <a:gd name="T77" fmla="*/ 16 h 83"/>
                <a:gd name="T78" fmla="*/ 68 w 107"/>
                <a:gd name="T79" fmla="*/ 16 h 83"/>
                <a:gd name="T80" fmla="*/ 69 w 107"/>
                <a:gd name="T81" fmla="*/ 13 h 83"/>
                <a:gd name="T82" fmla="*/ 76 w 107"/>
                <a:gd name="T83" fmla="*/ 9 h 83"/>
                <a:gd name="T84" fmla="*/ 80 w 107"/>
                <a:gd name="T85" fmla="*/ 9 h 83"/>
                <a:gd name="T86" fmla="*/ 81 w 107"/>
                <a:gd name="T87" fmla="*/ 7 h 83"/>
                <a:gd name="T88" fmla="*/ 87 w 107"/>
                <a:gd name="T89" fmla="*/ 6 h 83"/>
                <a:gd name="T90" fmla="*/ 96 w 107"/>
                <a:gd name="T91" fmla="*/ 2 h 83"/>
                <a:gd name="T92" fmla="*/ 106 w 107"/>
                <a:gd name="T93" fmla="*/ 0 h 83"/>
                <a:gd name="T94" fmla="*/ 106 w 107"/>
                <a:gd name="T95" fmla="*/ 2 h 83"/>
                <a:gd name="T96" fmla="*/ 103 w 107"/>
                <a:gd name="T97" fmla="*/ 3 h 83"/>
                <a:gd name="T98" fmla="*/ 97 w 107"/>
                <a:gd name="T99" fmla="*/ 5 h 83"/>
                <a:gd name="T100" fmla="*/ 95 w 107"/>
                <a:gd name="T101" fmla="*/ 7 h 83"/>
                <a:gd name="T102" fmla="*/ 95 w 107"/>
                <a:gd name="T103" fmla="*/ 8 h 83"/>
                <a:gd name="T104" fmla="*/ 95 w 107"/>
                <a:gd name="T105" fmla="*/ 8 h 83"/>
                <a:gd name="T106" fmla="*/ 92 w 107"/>
                <a:gd name="T107" fmla="*/ 8 h 83"/>
                <a:gd name="T108" fmla="*/ 14 w 107"/>
                <a:gd name="T109" fmla="*/ 74 h 83"/>
                <a:gd name="T110" fmla="*/ 15 w 107"/>
                <a:gd name="T111" fmla="*/ 73 h 83"/>
                <a:gd name="T112" fmla="*/ 14 w 107"/>
                <a:gd name="T113" fmla="*/ 73 h 83"/>
                <a:gd name="T114" fmla="*/ 14 w 107"/>
                <a:gd name="T115" fmla="*/ 74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7" h="83">
                  <a:moveTo>
                    <a:pt x="92" y="8"/>
                  </a:moveTo>
                  <a:cubicBezTo>
                    <a:pt x="92" y="8"/>
                    <a:pt x="92" y="9"/>
                    <a:pt x="92" y="10"/>
                  </a:cubicBezTo>
                  <a:cubicBezTo>
                    <a:pt x="92" y="9"/>
                    <a:pt x="91" y="10"/>
                    <a:pt x="90" y="10"/>
                  </a:cubicBezTo>
                  <a:cubicBezTo>
                    <a:pt x="85" y="15"/>
                    <a:pt x="78" y="17"/>
                    <a:pt x="72" y="20"/>
                  </a:cubicBezTo>
                  <a:cubicBezTo>
                    <a:pt x="71" y="20"/>
                    <a:pt x="70" y="20"/>
                    <a:pt x="69" y="21"/>
                  </a:cubicBezTo>
                  <a:cubicBezTo>
                    <a:pt x="62" y="26"/>
                    <a:pt x="56" y="33"/>
                    <a:pt x="47" y="36"/>
                  </a:cubicBezTo>
                  <a:cubicBezTo>
                    <a:pt x="41" y="33"/>
                    <a:pt x="40" y="41"/>
                    <a:pt x="36" y="43"/>
                  </a:cubicBezTo>
                  <a:cubicBezTo>
                    <a:pt x="34" y="48"/>
                    <a:pt x="32" y="52"/>
                    <a:pt x="28" y="52"/>
                  </a:cubicBezTo>
                  <a:cubicBezTo>
                    <a:pt x="25" y="57"/>
                    <a:pt x="23" y="59"/>
                    <a:pt x="20" y="64"/>
                  </a:cubicBezTo>
                  <a:cubicBezTo>
                    <a:pt x="19" y="64"/>
                    <a:pt x="20" y="62"/>
                    <a:pt x="19" y="62"/>
                  </a:cubicBezTo>
                  <a:cubicBezTo>
                    <a:pt x="18" y="64"/>
                    <a:pt x="17" y="66"/>
                    <a:pt x="18" y="67"/>
                  </a:cubicBezTo>
                  <a:cubicBezTo>
                    <a:pt x="17" y="67"/>
                    <a:pt x="17" y="68"/>
                    <a:pt x="16" y="68"/>
                  </a:cubicBezTo>
                  <a:cubicBezTo>
                    <a:pt x="16" y="68"/>
                    <a:pt x="17" y="68"/>
                    <a:pt x="17" y="68"/>
                  </a:cubicBezTo>
                  <a:cubicBezTo>
                    <a:pt x="13" y="70"/>
                    <a:pt x="18" y="74"/>
                    <a:pt x="13" y="77"/>
                  </a:cubicBezTo>
                  <a:cubicBezTo>
                    <a:pt x="14" y="75"/>
                    <a:pt x="13" y="77"/>
                    <a:pt x="12" y="76"/>
                  </a:cubicBezTo>
                  <a:cubicBezTo>
                    <a:pt x="12" y="77"/>
                    <a:pt x="12" y="77"/>
                    <a:pt x="13" y="77"/>
                  </a:cubicBezTo>
                  <a:cubicBezTo>
                    <a:pt x="13" y="78"/>
                    <a:pt x="12" y="79"/>
                    <a:pt x="10" y="79"/>
                  </a:cubicBezTo>
                  <a:cubicBezTo>
                    <a:pt x="10" y="79"/>
                    <a:pt x="10" y="78"/>
                    <a:pt x="11" y="78"/>
                  </a:cubicBezTo>
                  <a:cubicBezTo>
                    <a:pt x="10" y="77"/>
                    <a:pt x="9" y="80"/>
                    <a:pt x="8" y="79"/>
                  </a:cubicBezTo>
                  <a:cubicBezTo>
                    <a:pt x="8" y="80"/>
                    <a:pt x="8" y="79"/>
                    <a:pt x="7" y="80"/>
                  </a:cubicBezTo>
                  <a:cubicBezTo>
                    <a:pt x="8" y="82"/>
                    <a:pt x="7" y="83"/>
                    <a:pt x="5" y="83"/>
                  </a:cubicBezTo>
                  <a:cubicBezTo>
                    <a:pt x="5" y="82"/>
                    <a:pt x="5" y="82"/>
                    <a:pt x="5" y="81"/>
                  </a:cubicBezTo>
                  <a:cubicBezTo>
                    <a:pt x="4" y="81"/>
                    <a:pt x="4" y="82"/>
                    <a:pt x="3" y="83"/>
                  </a:cubicBezTo>
                  <a:cubicBezTo>
                    <a:pt x="2" y="82"/>
                    <a:pt x="1" y="82"/>
                    <a:pt x="1" y="82"/>
                  </a:cubicBezTo>
                  <a:cubicBezTo>
                    <a:pt x="0" y="80"/>
                    <a:pt x="1" y="80"/>
                    <a:pt x="3" y="79"/>
                  </a:cubicBezTo>
                  <a:cubicBezTo>
                    <a:pt x="2" y="76"/>
                    <a:pt x="5" y="74"/>
                    <a:pt x="5" y="70"/>
                  </a:cubicBezTo>
                  <a:cubicBezTo>
                    <a:pt x="7" y="70"/>
                    <a:pt x="6" y="68"/>
                    <a:pt x="8" y="68"/>
                  </a:cubicBezTo>
                  <a:cubicBezTo>
                    <a:pt x="8" y="64"/>
                    <a:pt x="11" y="63"/>
                    <a:pt x="13" y="61"/>
                  </a:cubicBezTo>
                  <a:cubicBezTo>
                    <a:pt x="14" y="60"/>
                    <a:pt x="13" y="62"/>
                    <a:pt x="14" y="62"/>
                  </a:cubicBezTo>
                  <a:cubicBezTo>
                    <a:pt x="15" y="60"/>
                    <a:pt x="17" y="58"/>
                    <a:pt x="16" y="57"/>
                  </a:cubicBezTo>
                  <a:cubicBezTo>
                    <a:pt x="17" y="56"/>
                    <a:pt x="18" y="56"/>
                    <a:pt x="18" y="55"/>
                  </a:cubicBezTo>
                  <a:cubicBezTo>
                    <a:pt x="18" y="55"/>
                    <a:pt x="17" y="55"/>
                    <a:pt x="18" y="54"/>
                  </a:cubicBezTo>
                  <a:cubicBezTo>
                    <a:pt x="18" y="54"/>
                    <a:pt x="19" y="54"/>
                    <a:pt x="19" y="54"/>
                  </a:cubicBezTo>
                  <a:cubicBezTo>
                    <a:pt x="19" y="54"/>
                    <a:pt x="19" y="53"/>
                    <a:pt x="19" y="53"/>
                  </a:cubicBezTo>
                  <a:cubicBezTo>
                    <a:pt x="23" y="50"/>
                    <a:pt x="25" y="43"/>
                    <a:pt x="30" y="41"/>
                  </a:cubicBezTo>
                  <a:cubicBezTo>
                    <a:pt x="30" y="40"/>
                    <a:pt x="31" y="40"/>
                    <a:pt x="31" y="38"/>
                  </a:cubicBezTo>
                  <a:cubicBezTo>
                    <a:pt x="34" y="37"/>
                    <a:pt x="38" y="30"/>
                    <a:pt x="42" y="30"/>
                  </a:cubicBezTo>
                  <a:cubicBezTo>
                    <a:pt x="47" y="24"/>
                    <a:pt x="56" y="18"/>
                    <a:pt x="65" y="15"/>
                  </a:cubicBezTo>
                  <a:cubicBezTo>
                    <a:pt x="65" y="15"/>
                    <a:pt x="64" y="15"/>
                    <a:pt x="65" y="16"/>
                  </a:cubicBezTo>
                  <a:cubicBezTo>
                    <a:pt x="66" y="16"/>
                    <a:pt x="66" y="15"/>
                    <a:pt x="68" y="16"/>
                  </a:cubicBezTo>
                  <a:cubicBezTo>
                    <a:pt x="69" y="15"/>
                    <a:pt x="69" y="14"/>
                    <a:pt x="69" y="13"/>
                  </a:cubicBezTo>
                  <a:cubicBezTo>
                    <a:pt x="72" y="13"/>
                    <a:pt x="74" y="10"/>
                    <a:pt x="76" y="9"/>
                  </a:cubicBezTo>
                  <a:cubicBezTo>
                    <a:pt x="78" y="9"/>
                    <a:pt x="80" y="7"/>
                    <a:pt x="80" y="9"/>
                  </a:cubicBezTo>
                  <a:cubicBezTo>
                    <a:pt x="81" y="9"/>
                    <a:pt x="81" y="8"/>
                    <a:pt x="81" y="7"/>
                  </a:cubicBezTo>
                  <a:cubicBezTo>
                    <a:pt x="83" y="6"/>
                    <a:pt x="85" y="4"/>
                    <a:pt x="87" y="6"/>
                  </a:cubicBezTo>
                  <a:cubicBezTo>
                    <a:pt x="89" y="2"/>
                    <a:pt x="95" y="6"/>
                    <a:pt x="96" y="2"/>
                  </a:cubicBezTo>
                  <a:cubicBezTo>
                    <a:pt x="99" y="2"/>
                    <a:pt x="103" y="0"/>
                    <a:pt x="106" y="0"/>
                  </a:cubicBezTo>
                  <a:cubicBezTo>
                    <a:pt x="106" y="1"/>
                    <a:pt x="106" y="3"/>
                    <a:pt x="106" y="2"/>
                  </a:cubicBezTo>
                  <a:cubicBezTo>
                    <a:pt x="107" y="3"/>
                    <a:pt x="104" y="4"/>
                    <a:pt x="103" y="3"/>
                  </a:cubicBezTo>
                  <a:cubicBezTo>
                    <a:pt x="103" y="5"/>
                    <a:pt x="99" y="6"/>
                    <a:pt x="97" y="5"/>
                  </a:cubicBezTo>
                  <a:cubicBezTo>
                    <a:pt x="96" y="6"/>
                    <a:pt x="96" y="7"/>
                    <a:pt x="95" y="7"/>
                  </a:cubicBezTo>
                  <a:cubicBezTo>
                    <a:pt x="95" y="8"/>
                    <a:pt x="95" y="8"/>
                    <a:pt x="95" y="8"/>
                  </a:cubicBezTo>
                  <a:cubicBezTo>
                    <a:pt x="95" y="9"/>
                    <a:pt x="94" y="8"/>
                    <a:pt x="95" y="8"/>
                  </a:cubicBezTo>
                  <a:cubicBezTo>
                    <a:pt x="94" y="6"/>
                    <a:pt x="93" y="8"/>
                    <a:pt x="92" y="8"/>
                  </a:cubicBezTo>
                  <a:close/>
                  <a:moveTo>
                    <a:pt x="14" y="74"/>
                  </a:moveTo>
                  <a:cubicBezTo>
                    <a:pt x="14" y="74"/>
                    <a:pt x="15" y="74"/>
                    <a:pt x="15" y="73"/>
                  </a:cubicBezTo>
                  <a:cubicBezTo>
                    <a:pt x="14" y="73"/>
                    <a:pt x="14" y="73"/>
                    <a:pt x="14" y="73"/>
                  </a:cubicBezTo>
                  <a:cubicBezTo>
                    <a:pt x="14" y="73"/>
                    <a:pt x="13" y="74"/>
                    <a:pt x="14" y="74"/>
                  </a:cubicBezTo>
                  <a:close/>
                </a:path>
              </a:pathLst>
            </a:custGeom>
            <a:solidFill>
              <a:schemeClr val="accent1"/>
            </a:solidFill>
            <a:ln>
              <a:noFill/>
            </a:ln>
          </p:spPr>
          <p:txBody>
            <a:bodyPr vert="horz" wrap="square" lIns="68580" tIns="34290" rIns="68580" bIns="34290" numCol="1" anchor="t" anchorCtr="0" compatLnSpc="1">
              <a:normAutofit fontScale="40000"/>
            </a:bodyPr>
            <a:p>
              <a:endParaRPr lang="zh-CN" altLang="en-US" sz="1350">
                <a:solidFill>
                  <a:schemeClr val="dk1"/>
                </a:solidFill>
                <a:latin typeface="隶书" panose="02010509060101010101" pitchFamily="49" charset="-122"/>
                <a:ea typeface="隶书" panose="02010509060101010101" pitchFamily="49" charset="-122"/>
              </a:endParaRPr>
            </a:p>
          </p:txBody>
        </p:sp>
        <p:sp>
          <p:nvSpPr>
            <p:cNvPr id="188" name="Freeform 12"/>
            <p:cNvSpPr/>
            <p:nvPr>
              <p:custDataLst>
                <p:tags r:id="rId63"/>
              </p:custDataLst>
            </p:nvPr>
          </p:nvSpPr>
          <p:spPr bwMode="auto">
            <a:xfrm>
              <a:off x="9655175" y="2395220"/>
              <a:ext cx="6350" cy="8255"/>
            </a:xfrm>
            <a:custGeom>
              <a:avLst/>
              <a:gdLst>
                <a:gd name="T0" fmla="*/ 2 w 3"/>
                <a:gd name="T1" fmla="*/ 0 h 4"/>
                <a:gd name="T2" fmla="*/ 0 w 3"/>
                <a:gd name="T3" fmla="*/ 3 h 4"/>
                <a:gd name="T4" fmla="*/ 0 w 3"/>
                <a:gd name="T5" fmla="*/ 1 h 4"/>
                <a:gd name="T6" fmla="*/ 2 w 3"/>
                <a:gd name="T7" fmla="*/ 0 h 4"/>
              </a:gdLst>
              <a:ahLst/>
              <a:cxnLst>
                <a:cxn ang="0">
                  <a:pos x="T0" y="T1"/>
                </a:cxn>
                <a:cxn ang="0">
                  <a:pos x="T2" y="T3"/>
                </a:cxn>
                <a:cxn ang="0">
                  <a:pos x="T4" y="T5"/>
                </a:cxn>
                <a:cxn ang="0">
                  <a:pos x="T6" y="T7"/>
                </a:cxn>
              </a:cxnLst>
              <a:rect l="0" t="0" r="r" b="b"/>
              <a:pathLst>
                <a:path w="3" h="4">
                  <a:moveTo>
                    <a:pt x="2" y="0"/>
                  </a:moveTo>
                  <a:cubicBezTo>
                    <a:pt x="3" y="0"/>
                    <a:pt x="2" y="4"/>
                    <a:pt x="0" y="3"/>
                  </a:cubicBezTo>
                  <a:cubicBezTo>
                    <a:pt x="2" y="2"/>
                    <a:pt x="0" y="2"/>
                    <a:pt x="0" y="1"/>
                  </a:cubicBezTo>
                  <a:cubicBezTo>
                    <a:pt x="1" y="0"/>
                    <a:pt x="3" y="1"/>
                    <a:pt x="2" y="0"/>
                  </a:cubicBezTo>
                  <a:close/>
                </a:path>
              </a:pathLst>
            </a:custGeom>
            <a:solidFill>
              <a:schemeClr val="accent1">
                <a:lumMod val="40000"/>
                <a:lumOff val="60000"/>
              </a:schemeClr>
            </a:solidFill>
            <a:ln>
              <a:noFill/>
            </a:ln>
          </p:spPr>
          <p:txBody>
            <a:bodyPr vert="horz" wrap="square" lIns="68580" tIns="34290" rIns="68580" bIns="34290" numCol="1" anchor="t" anchorCtr="0" compatLnSpc="1">
              <a:normAutofit/>
            </a:bodyPr>
            <a:p>
              <a:endParaRPr lang="zh-CN" altLang="en-US" sz="1350">
                <a:solidFill>
                  <a:schemeClr val="dk1"/>
                </a:solidFill>
                <a:latin typeface="隶书" panose="02010509060101010101" pitchFamily="49" charset="-122"/>
                <a:ea typeface="隶书" panose="02010509060101010101" pitchFamily="49" charset="-122"/>
              </a:endParaRPr>
            </a:p>
          </p:txBody>
        </p:sp>
        <p:sp>
          <p:nvSpPr>
            <p:cNvPr id="189" name="Freeform 13"/>
            <p:cNvSpPr/>
            <p:nvPr>
              <p:custDataLst>
                <p:tags r:id="rId64"/>
              </p:custDataLst>
            </p:nvPr>
          </p:nvSpPr>
          <p:spPr bwMode="auto">
            <a:xfrm>
              <a:off x="9392285" y="2672080"/>
              <a:ext cx="16510" cy="39370"/>
            </a:xfrm>
            <a:custGeom>
              <a:avLst/>
              <a:gdLst>
                <a:gd name="T0" fmla="*/ 1 w 8"/>
                <a:gd name="T1" fmla="*/ 0 h 19"/>
                <a:gd name="T2" fmla="*/ 3 w 8"/>
                <a:gd name="T3" fmla="*/ 2 h 19"/>
                <a:gd name="T4" fmla="*/ 7 w 8"/>
                <a:gd name="T5" fmla="*/ 2 h 19"/>
                <a:gd name="T6" fmla="*/ 6 w 8"/>
                <a:gd name="T7" fmla="*/ 5 h 19"/>
                <a:gd name="T8" fmla="*/ 7 w 8"/>
                <a:gd name="T9" fmla="*/ 7 h 19"/>
                <a:gd name="T10" fmla="*/ 5 w 8"/>
                <a:gd name="T11" fmla="*/ 7 h 19"/>
                <a:gd name="T12" fmla="*/ 5 w 8"/>
                <a:gd name="T13" fmla="*/ 8 h 19"/>
                <a:gd name="T14" fmla="*/ 7 w 8"/>
                <a:gd name="T15" fmla="*/ 8 h 19"/>
                <a:gd name="T16" fmla="*/ 3 w 8"/>
                <a:gd name="T17" fmla="*/ 12 h 19"/>
                <a:gd name="T18" fmla="*/ 3 w 8"/>
                <a:gd name="T19" fmla="*/ 19 h 19"/>
                <a:gd name="T20" fmla="*/ 3 w 8"/>
                <a:gd name="T21" fmla="*/ 16 h 19"/>
                <a:gd name="T22" fmla="*/ 4 w 8"/>
                <a:gd name="T23" fmla="*/ 16 h 19"/>
                <a:gd name="T24" fmla="*/ 1 w 8"/>
                <a:gd name="T25" fmla="*/ 11 h 19"/>
                <a:gd name="T26" fmla="*/ 1 w 8"/>
                <a:gd name="T27" fmla="*/ 9 h 19"/>
                <a:gd name="T28" fmla="*/ 3 w 8"/>
                <a:gd name="T29" fmla="*/ 11 h 19"/>
                <a:gd name="T30" fmla="*/ 4 w 8"/>
                <a:gd name="T31" fmla="*/ 7 h 19"/>
                <a:gd name="T32" fmla="*/ 1 w 8"/>
                <a:gd name="T33" fmla="*/ 5 h 19"/>
                <a:gd name="T34" fmla="*/ 1 w 8"/>
                <a:gd name="T35"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 h="19">
                  <a:moveTo>
                    <a:pt x="1" y="0"/>
                  </a:moveTo>
                  <a:cubicBezTo>
                    <a:pt x="2" y="1"/>
                    <a:pt x="3" y="0"/>
                    <a:pt x="3" y="2"/>
                  </a:cubicBezTo>
                  <a:cubicBezTo>
                    <a:pt x="5" y="2"/>
                    <a:pt x="6" y="2"/>
                    <a:pt x="7" y="2"/>
                  </a:cubicBezTo>
                  <a:cubicBezTo>
                    <a:pt x="6" y="4"/>
                    <a:pt x="8" y="3"/>
                    <a:pt x="6" y="5"/>
                  </a:cubicBezTo>
                  <a:cubicBezTo>
                    <a:pt x="5" y="6"/>
                    <a:pt x="7" y="6"/>
                    <a:pt x="7" y="7"/>
                  </a:cubicBezTo>
                  <a:cubicBezTo>
                    <a:pt x="6" y="7"/>
                    <a:pt x="5" y="6"/>
                    <a:pt x="5" y="7"/>
                  </a:cubicBezTo>
                  <a:cubicBezTo>
                    <a:pt x="5" y="8"/>
                    <a:pt x="7" y="8"/>
                    <a:pt x="5" y="8"/>
                  </a:cubicBezTo>
                  <a:cubicBezTo>
                    <a:pt x="6" y="9"/>
                    <a:pt x="6" y="8"/>
                    <a:pt x="7" y="8"/>
                  </a:cubicBezTo>
                  <a:cubicBezTo>
                    <a:pt x="5" y="10"/>
                    <a:pt x="6" y="12"/>
                    <a:pt x="3" y="12"/>
                  </a:cubicBezTo>
                  <a:cubicBezTo>
                    <a:pt x="5" y="14"/>
                    <a:pt x="5" y="16"/>
                    <a:pt x="3" y="19"/>
                  </a:cubicBezTo>
                  <a:cubicBezTo>
                    <a:pt x="3" y="18"/>
                    <a:pt x="2" y="18"/>
                    <a:pt x="3" y="16"/>
                  </a:cubicBezTo>
                  <a:cubicBezTo>
                    <a:pt x="3" y="16"/>
                    <a:pt x="3" y="16"/>
                    <a:pt x="4" y="16"/>
                  </a:cubicBezTo>
                  <a:cubicBezTo>
                    <a:pt x="2" y="15"/>
                    <a:pt x="4" y="11"/>
                    <a:pt x="1" y="11"/>
                  </a:cubicBezTo>
                  <a:cubicBezTo>
                    <a:pt x="1" y="10"/>
                    <a:pt x="0" y="9"/>
                    <a:pt x="1" y="9"/>
                  </a:cubicBezTo>
                  <a:cubicBezTo>
                    <a:pt x="1" y="10"/>
                    <a:pt x="3" y="9"/>
                    <a:pt x="3" y="11"/>
                  </a:cubicBezTo>
                  <a:cubicBezTo>
                    <a:pt x="4" y="9"/>
                    <a:pt x="2" y="8"/>
                    <a:pt x="4" y="7"/>
                  </a:cubicBezTo>
                  <a:cubicBezTo>
                    <a:pt x="3" y="6"/>
                    <a:pt x="2" y="5"/>
                    <a:pt x="1" y="5"/>
                  </a:cubicBezTo>
                  <a:cubicBezTo>
                    <a:pt x="0" y="3"/>
                    <a:pt x="0" y="0"/>
                    <a:pt x="1" y="0"/>
                  </a:cubicBezTo>
                  <a:close/>
                </a:path>
              </a:pathLst>
            </a:custGeom>
            <a:solidFill>
              <a:schemeClr val="accent1"/>
            </a:solidFill>
            <a:ln>
              <a:noFill/>
            </a:ln>
          </p:spPr>
          <p:txBody>
            <a:bodyPr vert="horz" wrap="square" lIns="68580" tIns="34290" rIns="68580" bIns="34290" numCol="1" anchor="t" anchorCtr="0" compatLnSpc="1">
              <a:normAutofit/>
            </a:bodyPr>
            <a:p>
              <a:endParaRPr lang="zh-CN" altLang="en-US" sz="1350">
                <a:solidFill>
                  <a:schemeClr val="dk1"/>
                </a:solidFill>
                <a:latin typeface="隶书" panose="02010509060101010101" pitchFamily="49" charset="-122"/>
                <a:ea typeface="隶书" panose="02010509060101010101" pitchFamily="49" charset="-122"/>
              </a:endParaRPr>
            </a:p>
          </p:txBody>
        </p:sp>
        <p:sp>
          <p:nvSpPr>
            <p:cNvPr id="190" name="Freeform 14"/>
            <p:cNvSpPr/>
            <p:nvPr>
              <p:custDataLst>
                <p:tags r:id="rId65"/>
              </p:custDataLst>
            </p:nvPr>
          </p:nvSpPr>
          <p:spPr bwMode="auto">
            <a:xfrm>
              <a:off x="9791700" y="2390775"/>
              <a:ext cx="161925" cy="87630"/>
            </a:xfrm>
            <a:custGeom>
              <a:avLst/>
              <a:gdLst>
                <a:gd name="T0" fmla="*/ 1 w 77"/>
                <a:gd name="T1" fmla="*/ 0 h 42"/>
                <a:gd name="T2" fmla="*/ 17 w 77"/>
                <a:gd name="T3" fmla="*/ 5 h 42"/>
                <a:gd name="T4" fmla="*/ 20 w 77"/>
                <a:gd name="T5" fmla="*/ 5 h 42"/>
                <a:gd name="T6" fmla="*/ 74 w 77"/>
                <a:gd name="T7" fmla="*/ 37 h 42"/>
                <a:gd name="T8" fmla="*/ 75 w 77"/>
                <a:gd name="T9" fmla="*/ 40 h 42"/>
                <a:gd name="T10" fmla="*/ 76 w 77"/>
                <a:gd name="T11" fmla="*/ 42 h 42"/>
                <a:gd name="T12" fmla="*/ 69 w 77"/>
                <a:gd name="T13" fmla="*/ 36 h 42"/>
                <a:gd name="T14" fmla="*/ 67 w 77"/>
                <a:gd name="T15" fmla="*/ 36 h 42"/>
                <a:gd name="T16" fmla="*/ 59 w 77"/>
                <a:gd name="T17" fmla="*/ 30 h 42"/>
                <a:gd name="T18" fmla="*/ 24 w 77"/>
                <a:gd name="T19" fmla="*/ 14 h 42"/>
                <a:gd name="T20" fmla="*/ 9 w 77"/>
                <a:gd name="T21" fmla="*/ 7 h 42"/>
                <a:gd name="T22" fmla="*/ 6 w 77"/>
                <a:gd name="T23" fmla="*/ 4 h 42"/>
                <a:gd name="T24" fmla="*/ 1 w 77"/>
                <a:gd name="T25" fmla="*/ 2 h 42"/>
                <a:gd name="T26" fmla="*/ 1 w 77"/>
                <a:gd name="T2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7" h="42">
                  <a:moveTo>
                    <a:pt x="1" y="0"/>
                  </a:moveTo>
                  <a:cubicBezTo>
                    <a:pt x="6" y="3"/>
                    <a:pt x="12" y="2"/>
                    <a:pt x="17" y="5"/>
                  </a:cubicBezTo>
                  <a:cubicBezTo>
                    <a:pt x="18" y="5"/>
                    <a:pt x="18" y="5"/>
                    <a:pt x="20" y="5"/>
                  </a:cubicBezTo>
                  <a:cubicBezTo>
                    <a:pt x="41" y="12"/>
                    <a:pt x="60" y="22"/>
                    <a:pt x="74" y="37"/>
                  </a:cubicBezTo>
                  <a:cubicBezTo>
                    <a:pt x="74" y="39"/>
                    <a:pt x="75" y="39"/>
                    <a:pt x="75" y="40"/>
                  </a:cubicBezTo>
                  <a:cubicBezTo>
                    <a:pt x="76" y="40"/>
                    <a:pt x="77" y="41"/>
                    <a:pt x="76" y="42"/>
                  </a:cubicBezTo>
                  <a:cubicBezTo>
                    <a:pt x="73" y="41"/>
                    <a:pt x="70" y="39"/>
                    <a:pt x="69" y="36"/>
                  </a:cubicBezTo>
                  <a:cubicBezTo>
                    <a:pt x="68" y="35"/>
                    <a:pt x="68" y="37"/>
                    <a:pt x="67" y="36"/>
                  </a:cubicBezTo>
                  <a:cubicBezTo>
                    <a:pt x="64" y="34"/>
                    <a:pt x="62" y="33"/>
                    <a:pt x="59" y="30"/>
                  </a:cubicBezTo>
                  <a:cubicBezTo>
                    <a:pt x="47" y="25"/>
                    <a:pt x="37" y="18"/>
                    <a:pt x="24" y="14"/>
                  </a:cubicBezTo>
                  <a:cubicBezTo>
                    <a:pt x="21" y="9"/>
                    <a:pt x="15" y="9"/>
                    <a:pt x="9" y="7"/>
                  </a:cubicBezTo>
                  <a:cubicBezTo>
                    <a:pt x="9" y="5"/>
                    <a:pt x="6" y="6"/>
                    <a:pt x="6" y="4"/>
                  </a:cubicBezTo>
                  <a:cubicBezTo>
                    <a:pt x="4" y="4"/>
                    <a:pt x="2" y="3"/>
                    <a:pt x="1" y="2"/>
                  </a:cubicBezTo>
                  <a:cubicBezTo>
                    <a:pt x="0" y="1"/>
                    <a:pt x="1" y="1"/>
                    <a:pt x="1" y="0"/>
                  </a:cubicBezTo>
                  <a:close/>
                </a:path>
              </a:pathLst>
            </a:custGeom>
            <a:solidFill>
              <a:schemeClr val="accent1"/>
            </a:solidFill>
            <a:ln>
              <a:noFill/>
            </a:ln>
          </p:spPr>
          <p:txBody>
            <a:bodyPr vert="horz" wrap="square" lIns="68580" tIns="34290" rIns="68580" bIns="34290" numCol="1" anchor="t" anchorCtr="0" compatLnSpc="1">
              <a:normAutofit fontScale="25000"/>
            </a:bodyPr>
            <a:p>
              <a:endParaRPr lang="zh-CN" altLang="en-US" sz="1350">
                <a:solidFill>
                  <a:schemeClr val="dk1"/>
                </a:solidFill>
                <a:latin typeface="隶书" panose="02010509060101010101" pitchFamily="49" charset="-122"/>
                <a:ea typeface="隶书" panose="02010509060101010101" pitchFamily="49" charset="-122"/>
              </a:endParaRPr>
            </a:p>
          </p:txBody>
        </p:sp>
        <p:sp>
          <p:nvSpPr>
            <p:cNvPr id="191" name="Freeform 15"/>
            <p:cNvSpPr>
              <a:spLocks noEditPoints="1"/>
            </p:cNvSpPr>
            <p:nvPr>
              <p:custDataLst>
                <p:tags r:id="rId66"/>
              </p:custDataLst>
            </p:nvPr>
          </p:nvSpPr>
          <p:spPr bwMode="auto">
            <a:xfrm>
              <a:off x="9385935" y="2522220"/>
              <a:ext cx="685800" cy="546100"/>
            </a:xfrm>
            <a:custGeom>
              <a:avLst/>
              <a:gdLst>
                <a:gd name="T0" fmla="*/ 293 w 326"/>
                <a:gd name="T1" fmla="*/ 5 h 262"/>
                <a:gd name="T2" fmla="*/ 300 w 326"/>
                <a:gd name="T3" fmla="*/ 15 h 262"/>
                <a:gd name="T4" fmla="*/ 313 w 326"/>
                <a:gd name="T5" fmla="*/ 41 h 262"/>
                <a:gd name="T6" fmla="*/ 315 w 326"/>
                <a:gd name="T7" fmla="*/ 51 h 262"/>
                <a:gd name="T8" fmla="*/ 321 w 326"/>
                <a:gd name="T9" fmla="*/ 74 h 262"/>
                <a:gd name="T10" fmla="*/ 324 w 326"/>
                <a:gd name="T11" fmla="*/ 95 h 262"/>
                <a:gd name="T12" fmla="*/ 326 w 326"/>
                <a:gd name="T13" fmla="*/ 104 h 262"/>
                <a:gd name="T14" fmla="*/ 317 w 326"/>
                <a:gd name="T15" fmla="*/ 140 h 262"/>
                <a:gd name="T16" fmla="*/ 305 w 326"/>
                <a:gd name="T17" fmla="*/ 172 h 262"/>
                <a:gd name="T18" fmla="*/ 276 w 326"/>
                <a:gd name="T19" fmla="*/ 207 h 262"/>
                <a:gd name="T20" fmla="*/ 221 w 326"/>
                <a:gd name="T21" fmla="*/ 243 h 262"/>
                <a:gd name="T22" fmla="*/ 206 w 326"/>
                <a:gd name="T23" fmla="*/ 249 h 262"/>
                <a:gd name="T24" fmla="*/ 194 w 326"/>
                <a:gd name="T25" fmla="*/ 256 h 262"/>
                <a:gd name="T26" fmla="*/ 187 w 326"/>
                <a:gd name="T27" fmla="*/ 258 h 262"/>
                <a:gd name="T28" fmla="*/ 170 w 326"/>
                <a:gd name="T29" fmla="*/ 254 h 262"/>
                <a:gd name="T30" fmla="*/ 118 w 326"/>
                <a:gd name="T31" fmla="*/ 247 h 262"/>
                <a:gd name="T32" fmla="*/ 74 w 326"/>
                <a:gd name="T33" fmla="*/ 226 h 262"/>
                <a:gd name="T34" fmla="*/ 48 w 326"/>
                <a:gd name="T35" fmla="*/ 206 h 262"/>
                <a:gd name="T36" fmla="*/ 33 w 326"/>
                <a:gd name="T37" fmla="*/ 189 h 262"/>
                <a:gd name="T38" fmla="*/ 12 w 326"/>
                <a:gd name="T39" fmla="*/ 155 h 262"/>
                <a:gd name="T40" fmla="*/ 3 w 326"/>
                <a:gd name="T41" fmla="*/ 104 h 262"/>
                <a:gd name="T42" fmla="*/ 3 w 326"/>
                <a:gd name="T43" fmla="*/ 94 h 262"/>
                <a:gd name="T44" fmla="*/ 6 w 326"/>
                <a:gd name="T45" fmla="*/ 95 h 262"/>
                <a:gd name="T46" fmla="*/ 10 w 326"/>
                <a:gd name="T47" fmla="*/ 111 h 262"/>
                <a:gd name="T48" fmla="*/ 22 w 326"/>
                <a:gd name="T49" fmla="*/ 148 h 262"/>
                <a:gd name="T50" fmla="*/ 34 w 326"/>
                <a:gd name="T51" fmla="*/ 169 h 262"/>
                <a:gd name="T52" fmla="*/ 43 w 326"/>
                <a:gd name="T53" fmla="*/ 187 h 262"/>
                <a:gd name="T54" fmla="*/ 61 w 326"/>
                <a:gd name="T55" fmla="*/ 206 h 262"/>
                <a:gd name="T56" fmla="*/ 90 w 326"/>
                <a:gd name="T57" fmla="*/ 226 h 262"/>
                <a:gd name="T58" fmla="*/ 113 w 326"/>
                <a:gd name="T59" fmla="*/ 237 h 262"/>
                <a:gd name="T60" fmla="*/ 141 w 326"/>
                <a:gd name="T61" fmla="*/ 243 h 262"/>
                <a:gd name="T62" fmla="*/ 154 w 326"/>
                <a:gd name="T63" fmla="*/ 244 h 262"/>
                <a:gd name="T64" fmla="*/ 187 w 326"/>
                <a:gd name="T65" fmla="*/ 241 h 262"/>
                <a:gd name="T66" fmla="*/ 213 w 326"/>
                <a:gd name="T67" fmla="*/ 233 h 262"/>
                <a:gd name="T68" fmla="*/ 236 w 326"/>
                <a:gd name="T69" fmla="*/ 224 h 262"/>
                <a:gd name="T70" fmla="*/ 244 w 326"/>
                <a:gd name="T71" fmla="*/ 220 h 262"/>
                <a:gd name="T72" fmla="*/ 266 w 326"/>
                <a:gd name="T73" fmla="*/ 204 h 262"/>
                <a:gd name="T74" fmla="*/ 286 w 326"/>
                <a:gd name="T75" fmla="*/ 179 h 262"/>
                <a:gd name="T76" fmla="*/ 289 w 326"/>
                <a:gd name="T77" fmla="*/ 174 h 262"/>
                <a:gd name="T78" fmla="*/ 302 w 326"/>
                <a:gd name="T79" fmla="*/ 150 h 262"/>
                <a:gd name="T80" fmla="*/ 309 w 326"/>
                <a:gd name="T81" fmla="*/ 125 h 262"/>
                <a:gd name="T82" fmla="*/ 312 w 326"/>
                <a:gd name="T83" fmla="*/ 120 h 262"/>
                <a:gd name="T84" fmla="*/ 314 w 326"/>
                <a:gd name="T85" fmla="*/ 95 h 262"/>
                <a:gd name="T86" fmla="*/ 315 w 326"/>
                <a:gd name="T87" fmla="*/ 93 h 262"/>
                <a:gd name="T88" fmla="*/ 317 w 326"/>
                <a:gd name="T89" fmla="*/ 91 h 262"/>
                <a:gd name="T90" fmla="*/ 315 w 326"/>
                <a:gd name="T91" fmla="*/ 86 h 262"/>
                <a:gd name="T92" fmla="*/ 315 w 326"/>
                <a:gd name="T93" fmla="*/ 77 h 262"/>
                <a:gd name="T94" fmla="*/ 313 w 326"/>
                <a:gd name="T95" fmla="*/ 71 h 262"/>
                <a:gd name="T96" fmla="*/ 313 w 326"/>
                <a:gd name="T97" fmla="*/ 69 h 262"/>
                <a:gd name="T98" fmla="*/ 311 w 326"/>
                <a:gd name="T99" fmla="*/ 66 h 262"/>
                <a:gd name="T100" fmla="*/ 312 w 326"/>
                <a:gd name="T101" fmla="*/ 58 h 262"/>
                <a:gd name="T102" fmla="*/ 310 w 326"/>
                <a:gd name="T103" fmla="*/ 50 h 262"/>
                <a:gd name="T104" fmla="*/ 301 w 326"/>
                <a:gd name="T105" fmla="*/ 30 h 262"/>
                <a:gd name="T106" fmla="*/ 298 w 326"/>
                <a:gd name="T107" fmla="*/ 20 h 262"/>
                <a:gd name="T108" fmla="*/ 296 w 326"/>
                <a:gd name="T109" fmla="*/ 16 h 262"/>
                <a:gd name="T110" fmla="*/ 288 w 326"/>
                <a:gd name="T111" fmla="*/ 0 h 262"/>
                <a:gd name="T112" fmla="*/ 299 w 326"/>
                <a:gd name="T113" fmla="*/ 19 h 262"/>
                <a:gd name="T114" fmla="*/ 311 w 326"/>
                <a:gd name="T115" fmla="*/ 61 h 262"/>
                <a:gd name="T116" fmla="*/ 312 w 326"/>
                <a:gd name="T117" fmla="*/ 6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6" h="262">
                  <a:moveTo>
                    <a:pt x="288" y="0"/>
                  </a:moveTo>
                  <a:cubicBezTo>
                    <a:pt x="290" y="2"/>
                    <a:pt x="293" y="2"/>
                    <a:pt x="293" y="5"/>
                  </a:cubicBezTo>
                  <a:cubicBezTo>
                    <a:pt x="296" y="8"/>
                    <a:pt x="297" y="10"/>
                    <a:pt x="298" y="14"/>
                  </a:cubicBezTo>
                  <a:cubicBezTo>
                    <a:pt x="299" y="14"/>
                    <a:pt x="300" y="14"/>
                    <a:pt x="300" y="15"/>
                  </a:cubicBezTo>
                  <a:cubicBezTo>
                    <a:pt x="300" y="21"/>
                    <a:pt x="306" y="24"/>
                    <a:pt x="307" y="29"/>
                  </a:cubicBezTo>
                  <a:cubicBezTo>
                    <a:pt x="307" y="32"/>
                    <a:pt x="309" y="39"/>
                    <a:pt x="313" y="41"/>
                  </a:cubicBezTo>
                  <a:cubicBezTo>
                    <a:pt x="313" y="42"/>
                    <a:pt x="313" y="43"/>
                    <a:pt x="313" y="44"/>
                  </a:cubicBezTo>
                  <a:cubicBezTo>
                    <a:pt x="313" y="46"/>
                    <a:pt x="315" y="49"/>
                    <a:pt x="315" y="51"/>
                  </a:cubicBezTo>
                  <a:cubicBezTo>
                    <a:pt x="318" y="54"/>
                    <a:pt x="316" y="60"/>
                    <a:pt x="317" y="65"/>
                  </a:cubicBezTo>
                  <a:cubicBezTo>
                    <a:pt x="318" y="68"/>
                    <a:pt x="321" y="71"/>
                    <a:pt x="321" y="74"/>
                  </a:cubicBezTo>
                  <a:cubicBezTo>
                    <a:pt x="322" y="76"/>
                    <a:pt x="321" y="79"/>
                    <a:pt x="321" y="81"/>
                  </a:cubicBezTo>
                  <a:cubicBezTo>
                    <a:pt x="322" y="86"/>
                    <a:pt x="324" y="90"/>
                    <a:pt x="324" y="95"/>
                  </a:cubicBezTo>
                  <a:cubicBezTo>
                    <a:pt x="324" y="98"/>
                    <a:pt x="322" y="100"/>
                    <a:pt x="322" y="104"/>
                  </a:cubicBezTo>
                  <a:cubicBezTo>
                    <a:pt x="323" y="105"/>
                    <a:pt x="325" y="103"/>
                    <a:pt x="326" y="104"/>
                  </a:cubicBezTo>
                  <a:cubicBezTo>
                    <a:pt x="325" y="106"/>
                    <a:pt x="324" y="107"/>
                    <a:pt x="322" y="107"/>
                  </a:cubicBezTo>
                  <a:cubicBezTo>
                    <a:pt x="323" y="119"/>
                    <a:pt x="318" y="129"/>
                    <a:pt x="317" y="140"/>
                  </a:cubicBezTo>
                  <a:cubicBezTo>
                    <a:pt x="316" y="148"/>
                    <a:pt x="310" y="155"/>
                    <a:pt x="308" y="163"/>
                  </a:cubicBezTo>
                  <a:cubicBezTo>
                    <a:pt x="307" y="166"/>
                    <a:pt x="307" y="169"/>
                    <a:pt x="305" y="172"/>
                  </a:cubicBezTo>
                  <a:cubicBezTo>
                    <a:pt x="302" y="176"/>
                    <a:pt x="299" y="180"/>
                    <a:pt x="296" y="182"/>
                  </a:cubicBezTo>
                  <a:cubicBezTo>
                    <a:pt x="291" y="192"/>
                    <a:pt x="285" y="200"/>
                    <a:pt x="276" y="207"/>
                  </a:cubicBezTo>
                  <a:cubicBezTo>
                    <a:pt x="276" y="207"/>
                    <a:pt x="276" y="208"/>
                    <a:pt x="276" y="208"/>
                  </a:cubicBezTo>
                  <a:cubicBezTo>
                    <a:pt x="261" y="223"/>
                    <a:pt x="241" y="234"/>
                    <a:pt x="221" y="243"/>
                  </a:cubicBezTo>
                  <a:cubicBezTo>
                    <a:pt x="220" y="244"/>
                    <a:pt x="219" y="246"/>
                    <a:pt x="218" y="247"/>
                  </a:cubicBezTo>
                  <a:cubicBezTo>
                    <a:pt x="215" y="246"/>
                    <a:pt x="211" y="248"/>
                    <a:pt x="206" y="249"/>
                  </a:cubicBezTo>
                  <a:cubicBezTo>
                    <a:pt x="202" y="251"/>
                    <a:pt x="198" y="252"/>
                    <a:pt x="194" y="252"/>
                  </a:cubicBezTo>
                  <a:cubicBezTo>
                    <a:pt x="196" y="254"/>
                    <a:pt x="193" y="255"/>
                    <a:pt x="194" y="256"/>
                  </a:cubicBezTo>
                  <a:cubicBezTo>
                    <a:pt x="191" y="254"/>
                    <a:pt x="190" y="258"/>
                    <a:pt x="191" y="259"/>
                  </a:cubicBezTo>
                  <a:cubicBezTo>
                    <a:pt x="189" y="259"/>
                    <a:pt x="188" y="259"/>
                    <a:pt x="187" y="258"/>
                  </a:cubicBezTo>
                  <a:cubicBezTo>
                    <a:pt x="183" y="262"/>
                    <a:pt x="179" y="258"/>
                    <a:pt x="178" y="253"/>
                  </a:cubicBezTo>
                  <a:cubicBezTo>
                    <a:pt x="175" y="252"/>
                    <a:pt x="173" y="253"/>
                    <a:pt x="170" y="254"/>
                  </a:cubicBezTo>
                  <a:cubicBezTo>
                    <a:pt x="163" y="254"/>
                    <a:pt x="156" y="253"/>
                    <a:pt x="150" y="254"/>
                  </a:cubicBezTo>
                  <a:cubicBezTo>
                    <a:pt x="139" y="252"/>
                    <a:pt x="128" y="250"/>
                    <a:pt x="118" y="247"/>
                  </a:cubicBezTo>
                  <a:cubicBezTo>
                    <a:pt x="115" y="247"/>
                    <a:pt x="112" y="245"/>
                    <a:pt x="108" y="245"/>
                  </a:cubicBezTo>
                  <a:cubicBezTo>
                    <a:pt x="97" y="238"/>
                    <a:pt x="83" y="234"/>
                    <a:pt x="74" y="226"/>
                  </a:cubicBezTo>
                  <a:cubicBezTo>
                    <a:pt x="72" y="225"/>
                    <a:pt x="70" y="224"/>
                    <a:pt x="69" y="222"/>
                  </a:cubicBezTo>
                  <a:cubicBezTo>
                    <a:pt x="60" y="218"/>
                    <a:pt x="56" y="211"/>
                    <a:pt x="48" y="206"/>
                  </a:cubicBezTo>
                  <a:cubicBezTo>
                    <a:pt x="44" y="201"/>
                    <a:pt x="39" y="197"/>
                    <a:pt x="35" y="191"/>
                  </a:cubicBezTo>
                  <a:cubicBezTo>
                    <a:pt x="34" y="191"/>
                    <a:pt x="34" y="190"/>
                    <a:pt x="33" y="189"/>
                  </a:cubicBezTo>
                  <a:cubicBezTo>
                    <a:pt x="30" y="185"/>
                    <a:pt x="27" y="181"/>
                    <a:pt x="24" y="178"/>
                  </a:cubicBezTo>
                  <a:cubicBezTo>
                    <a:pt x="20" y="170"/>
                    <a:pt x="15" y="163"/>
                    <a:pt x="12" y="155"/>
                  </a:cubicBezTo>
                  <a:cubicBezTo>
                    <a:pt x="10" y="146"/>
                    <a:pt x="6" y="138"/>
                    <a:pt x="4" y="127"/>
                  </a:cubicBezTo>
                  <a:cubicBezTo>
                    <a:pt x="0" y="120"/>
                    <a:pt x="3" y="112"/>
                    <a:pt x="3" y="104"/>
                  </a:cubicBezTo>
                  <a:cubicBezTo>
                    <a:pt x="3" y="103"/>
                    <a:pt x="2" y="103"/>
                    <a:pt x="1" y="103"/>
                  </a:cubicBezTo>
                  <a:cubicBezTo>
                    <a:pt x="2" y="100"/>
                    <a:pt x="0" y="96"/>
                    <a:pt x="3" y="94"/>
                  </a:cubicBezTo>
                  <a:cubicBezTo>
                    <a:pt x="1" y="93"/>
                    <a:pt x="2" y="90"/>
                    <a:pt x="2" y="88"/>
                  </a:cubicBezTo>
                  <a:cubicBezTo>
                    <a:pt x="3" y="91"/>
                    <a:pt x="6" y="92"/>
                    <a:pt x="6" y="95"/>
                  </a:cubicBezTo>
                  <a:cubicBezTo>
                    <a:pt x="7" y="98"/>
                    <a:pt x="6" y="102"/>
                    <a:pt x="8" y="104"/>
                  </a:cubicBezTo>
                  <a:cubicBezTo>
                    <a:pt x="8" y="107"/>
                    <a:pt x="9" y="110"/>
                    <a:pt x="10" y="111"/>
                  </a:cubicBezTo>
                  <a:cubicBezTo>
                    <a:pt x="11" y="119"/>
                    <a:pt x="13" y="124"/>
                    <a:pt x="14" y="129"/>
                  </a:cubicBezTo>
                  <a:cubicBezTo>
                    <a:pt x="17" y="135"/>
                    <a:pt x="18" y="142"/>
                    <a:pt x="22" y="148"/>
                  </a:cubicBezTo>
                  <a:cubicBezTo>
                    <a:pt x="26" y="153"/>
                    <a:pt x="32" y="158"/>
                    <a:pt x="34" y="164"/>
                  </a:cubicBezTo>
                  <a:cubicBezTo>
                    <a:pt x="34" y="166"/>
                    <a:pt x="34" y="167"/>
                    <a:pt x="34" y="169"/>
                  </a:cubicBezTo>
                  <a:cubicBezTo>
                    <a:pt x="35" y="170"/>
                    <a:pt x="36" y="171"/>
                    <a:pt x="37" y="173"/>
                  </a:cubicBezTo>
                  <a:cubicBezTo>
                    <a:pt x="40" y="177"/>
                    <a:pt x="41" y="182"/>
                    <a:pt x="43" y="187"/>
                  </a:cubicBezTo>
                  <a:cubicBezTo>
                    <a:pt x="45" y="192"/>
                    <a:pt x="50" y="195"/>
                    <a:pt x="54" y="199"/>
                  </a:cubicBezTo>
                  <a:cubicBezTo>
                    <a:pt x="56" y="202"/>
                    <a:pt x="57" y="205"/>
                    <a:pt x="61" y="206"/>
                  </a:cubicBezTo>
                  <a:cubicBezTo>
                    <a:pt x="65" y="211"/>
                    <a:pt x="71" y="215"/>
                    <a:pt x="77" y="218"/>
                  </a:cubicBezTo>
                  <a:cubicBezTo>
                    <a:pt x="81" y="221"/>
                    <a:pt x="84" y="225"/>
                    <a:pt x="90" y="226"/>
                  </a:cubicBezTo>
                  <a:cubicBezTo>
                    <a:pt x="90" y="227"/>
                    <a:pt x="90" y="227"/>
                    <a:pt x="90" y="228"/>
                  </a:cubicBezTo>
                  <a:cubicBezTo>
                    <a:pt x="98" y="231"/>
                    <a:pt x="106" y="234"/>
                    <a:pt x="113" y="237"/>
                  </a:cubicBezTo>
                  <a:cubicBezTo>
                    <a:pt x="119" y="239"/>
                    <a:pt x="126" y="240"/>
                    <a:pt x="133" y="241"/>
                  </a:cubicBezTo>
                  <a:cubicBezTo>
                    <a:pt x="136" y="242"/>
                    <a:pt x="138" y="243"/>
                    <a:pt x="141" y="243"/>
                  </a:cubicBezTo>
                  <a:cubicBezTo>
                    <a:pt x="143" y="243"/>
                    <a:pt x="143" y="242"/>
                    <a:pt x="145" y="243"/>
                  </a:cubicBezTo>
                  <a:cubicBezTo>
                    <a:pt x="148" y="243"/>
                    <a:pt x="151" y="244"/>
                    <a:pt x="154" y="244"/>
                  </a:cubicBezTo>
                  <a:cubicBezTo>
                    <a:pt x="157" y="244"/>
                    <a:pt x="159" y="244"/>
                    <a:pt x="162" y="244"/>
                  </a:cubicBezTo>
                  <a:cubicBezTo>
                    <a:pt x="170" y="244"/>
                    <a:pt x="179" y="242"/>
                    <a:pt x="187" y="241"/>
                  </a:cubicBezTo>
                  <a:cubicBezTo>
                    <a:pt x="191" y="241"/>
                    <a:pt x="195" y="240"/>
                    <a:pt x="199" y="239"/>
                  </a:cubicBezTo>
                  <a:cubicBezTo>
                    <a:pt x="204" y="238"/>
                    <a:pt x="210" y="237"/>
                    <a:pt x="213" y="233"/>
                  </a:cubicBezTo>
                  <a:cubicBezTo>
                    <a:pt x="214" y="234"/>
                    <a:pt x="218" y="234"/>
                    <a:pt x="218" y="231"/>
                  </a:cubicBezTo>
                  <a:cubicBezTo>
                    <a:pt x="225" y="231"/>
                    <a:pt x="231" y="228"/>
                    <a:pt x="236" y="224"/>
                  </a:cubicBezTo>
                  <a:cubicBezTo>
                    <a:pt x="237" y="223"/>
                    <a:pt x="238" y="222"/>
                    <a:pt x="240" y="221"/>
                  </a:cubicBezTo>
                  <a:cubicBezTo>
                    <a:pt x="241" y="220"/>
                    <a:pt x="243" y="221"/>
                    <a:pt x="244" y="220"/>
                  </a:cubicBezTo>
                  <a:cubicBezTo>
                    <a:pt x="246" y="219"/>
                    <a:pt x="248" y="216"/>
                    <a:pt x="250" y="214"/>
                  </a:cubicBezTo>
                  <a:cubicBezTo>
                    <a:pt x="256" y="212"/>
                    <a:pt x="260" y="205"/>
                    <a:pt x="266" y="204"/>
                  </a:cubicBezTo>
                  <a:cubicBezTo>
                    <a:pt x="267" y="200"/>
                    <a:pt x="269" y="197"/>
                    <a:pt x="273" y="196"/>
                  </a:cubicBezTo>
                  <a:cubicBezTo>
                    <a:pt x="276" y="189"/>
                    <a:pt x="282" y="185"/>
                    <a:pt x="286" y="179"/>
                  </a:cubicBezTo>
                  <a:cubicBezTo>
                    <a:pt x="286" y="178"/>
                    <a:pt x="287" y="177"/>
                    <a:pt x="287" y="176"/>
                  </a:cubicBezTo>
                  <a:cubicBezTo>
                    <a:pt x="288" y="176"/>
                    <a:pt x="288" y="174"/>
                    <a:pt x="289" y="174"/>
                  </a:cubicBezTo>
                  <a:cubicBezTo>
                    <a:pt x="292" y="167"/>
                    <a:pt x="296" y="163"/>
                    <a:pt x="299" y="157"/>
                  </a:cubicBezTo>
                  <a:cubicBezTo>
                    <a:pt x="299" y="154"/>
                    <a:pt x="301" y="152"/>
                    <a:pt x="302" y="150"/>
                  </a:cubicBezTo>
                  <a:cubicBezTo>
                    <a:pt x="303" y="147"/>
                    <a:pt x="303" y="143"/>
                    <a:pt x="304" y="141"/>
                  </a:cubicBezTo>
                  <a:cubicBezTo>
                    <a:pt x="305" y="135"/>
                    <a:pt x="308" y="132"/>
                    <a:pt x="309" y="125"/>
                  </a:cubicBezTo>
                  <a:cubicBezTo>
                    <a:pt x="309" y="125"/>
                    <a:pt x="309" y="124"/>
                    <a:pt x="310" y="125"/>
                  </a:cubicBezTo>
                  <a:cubicBezTo>
                    <a:pt x="309" y="122"/>
                    <a:pt x="309" y="120"/>
                    <a:pt x="312" y="120"/>
                  </a:cubicBezTo>
                  <a:cubicBezTo>
                    <a:pt x="311" y="117"/>
                    <a:pt x="312" y="116"/>
                    <a:pt x="311" y="113"/>
                  </a:cubicBezTo>
                  <a:cubicBezTo>
                    <a:pt x="314" y="108"/>
                    <a:pt x="313" y="102"/>
                    <a:pt x="314" y="95"/>
                  </a:cubicBezTo>
                  <a:cubicBezTo>
                    <a:pt x="314" y="94"/>
                    <a:pt x="313" y="96"/>
                    <a:pt x="313" y="95"/>
                  </a:cubicBezTo>
                  <a:cubicBezTo>
                    <a:pt x="313" y="94"/>
                    <a:pt x="316" y="95"/>
                    <a:pt x="315" y="93"/>
                  </a:cubicBezTo>
                  <a:cubicBezTo>
                    <a:pt x="316" y="92"/>
                    <a:pt x="314" y="94"/>
                    <a:pt x="315" y="92"/>
                  </a:cubicBezTo>
                  <a:cubicBezTo>
                    <a:pt x="315" y="91"/>
                    <a:pt x="316" y="92"/>
                    <a:pt x="317" y="91"/>
                  </a:cubicBezTo>
                  <a:cubicBezTo>
                    <a:pt x="315" y="90"/>
                    <a:pt x="314" y="89"/>
                    <a:pt x="314" y="86"/>
                  </a:cubicBezTo>
                  <a:cubicBezTo>
                    <a:pt x="314" y="87"/>
                    <a:pt x="316" y="87"/>
                    <a:pt x="315" y="86"/>
                  </a:cubicBezTo>
                  <a:cubicBezTo>
                    <a:pt x="315" y="85"/>
                    <a:pt x="315" y="87"/>
                    <a:pt x="314" y="86"/>
                  </a:cubicBezTo>
                  <a:cubicBezTo>
                    <a:pt x="315" y="82"/>
                    <a:pt x="314" y="80"/>
                    <a:pt x="315" y="77"/>
                  </a:cubicBezTo>
                  <a:cubicBezTo>
                    <a:pt x="314" y="76"/>
                    <a:pt x="312" y="78"/>
                    <a:pt x="312" y="77"/>
                  </a:cubicBezTo>
                  <a:cubicBezTo>
                    <a:pt x="314" y="75"/>
                    <a:pt x="312" y="73"/>
                    <a:pt x="313" y="71"/>
                  </a:cubicBezTo>
                  <a:cubicBezTo>
                    <a:pt x="312" y="70"/>
                    <a:pt x="313" y="69"/>
                    <a:pt x="312" y="68"/>
                  </a:cubicBezTo>
                  <a:cubicBezTo>
                    <a:pt x="312" y="67"/>
                    <a:pt x="313" y="68"/>
                    <a:pt x="313" y="69"/>
                  </a:cubicBezTo>
                  <a:cubicBezTo>
                    <a:pt x="314" y="69"/>
                    <a:pt x="312" y="67"/>
                    <a:pt x="314" y="67"/>
                  </a:cubicBezTo>
                  <a:cubicBezTo>
                    <a:pt x="313" y="67"/>
                    <a:pt x="312" y="66"/>
                    <a:pt x="311" y="66"/>
                  </a:cubicBezTo>
                  <a:cubicBezTo>
                    <a:pt x="312" y="63"/>
                    <a:pt x="310" y="63"/>
                    <a:pt x="310" y="60"/>
                  </a:cubicBezTo>
                  <a:cubicBezTo>
                    <a:pt x="311" y="60"/>
                    <a:pt x="312" y="59"/>
                    <a:pt x="312" y="58"/>
                  </a:cubicBezTo>
                  <a:cubicBezTo>
                    <a:pt x="311" y="57"/>
                    <a:pt x="311" y="56"/>
                    <a:pt x="310" y="57"/>
                  </a:cubicBezTo>
                  <a:cubicBezTo>
                    <a:pt x="309" y="54"/>
                    <a:pt x="308" y="52"/>
                    <a:pt x="310" y="50"/>
                  </a:cubicBezTo>
                  <a:cubicBezTo>
                    <a:pt x="308" y="48"/>
                    <a:pt x="306" y="47"/>
                    <a:pt x="307" y="43"/>
                  </a:cubicBezTo>
                  <a:cubicBezTo>
                    <a:pt x="304" y="40"/>
                    <a:pt x="304" y="34"/>
                    <a:pt x="301" y="30"/>
                  </a:cubicBezTo>
                  <a:cubicBezTo>
                    <a:pt x="302" y="29"/>
                    <a:pt x="301" y="29"/>
                    <a:pt x="301" y="27"/>
                  </a:cubicBezTo>
                  <a:cubicBezTo>
                    <a:pt x="299" y="26"/>
                    <a:pt x="298" y="22"/>
                    <a:pt x="298" y="20"/>
                  </a:cubicBezTo>
                  <a:cubicBezTo>
                    <a:pt x="297" y="21"/>
                    <a:pt x="297" y="18"/>
                    <a:pt x="296" y="19"/>
                  </a:cubicBezTo>
                  <a:cubicBezTo>
                    <a:pt x="296" y="18"/>
                    <a:pt x="295" y="17"/>
                    <a:pt x="296" y="16"/>
                  </a:cubicBezTo>
                  <a:cubicBezTo>
                    <a:pt x="294" y="16"/>
                    <a:pt x="294" y="13"/>
                    <a:pt x="293" y="12"/>
                  </a:cubicBezTo>
                  <a:cubicBezTo>
                    <a:pt x="292" y="7"/>
                    <a:pt x="289" y="5"/>
                    <a:pt x="288" y="0"/>
                  </a:cubicBezTo>
                  <a:close/>
                  <a:moveTo>
                    <a:pt x="299" y="22"/>
                  </a:moveTo>
                  <a:cubicBezTo>
                    <a:pt x="300" y="21"/>
                    <a:pt x="300" y="20"/>
                    <a:pt x="299" y="19"/>
                  </a:cubicBezTo>
                  <a:cubicBezTo>
                    <a:pt x="299" y="20"/>
                    <a:pt x="299" y="21"/>
                    <a:pt x="299" y="22"/>
                  </a:cubicBezTo>
                  <a:close/>
                  <a:moveTo>
                    <a:pt x="311" y="61"/>
                  </a:moveTo>
                  <a:cubicBezTo>
                    <a:pt x="311" y="62"/>
                    <a:pt x="312" y="62"/>
                    <a:pt x="312" y="62"/>
                  </a:cubicBezTo>
                  <a:cubicBezTo>
                    <a:pt x="312" y="61"/>
                    <a:pt x="313" y="61"/>
                    <a:pt x="312" y="60"/>
                  </a:cubicBezTo>
                  <a:cubicBezTo>
                    <a:pt x="312" y="61"/>
                    <a:pt x="311" y="61"/>
                    <a:pt x="311" y="61"/>
                  </a:cubicBezTo>
                  <a:close/>
                </a:path>
              </a:pathLst>
            </a:custGeom>
            <a:solidFill>
              <a:schemeClr val="accent1"/>
            </a:solidFill>
            <a:ln>
              <a:noFill/>
            </a:ln>
          </p:spPr>
          <p:txBody>
            <a:bodyPr vert="horz" wrap="square" lIns="68580" tIns="34290" rIns="68580" bIns="34290" numCol="1" anchor="t" anchorCtr="0" compatLnSpc="1">
              <a:normAutofit/>
            </a:bodyPr>
            <a:p>
              <a:endParaRPr lang="zh-CN" altLang="en-US" sz="1350">
                <a:solidFill>
                  <a:schemeClr val="dk1"/>
                </a:solidFill>
                <a:latin typeface="隶书" panose="02010509060101010101" pitchFamily="49" charset="-122"/>
                <a:ea typeface="隶书" panose="02010509060101010101" pitchFamily="49" charset="-122"/>
              </a:endParaRPr>
            </a:p>
          </p:txBody>
        </p:sp>
      </p:grpSp>
      <p:sp>
        <p:nvSpPr>
          <p:cNvPr id="193" name="文本框 192"/>
          <p:cNvSpPr txBox="1"/>
          <p:nvPr>
            <p:custDataLst>
              <p:tags r:id="rId67"/>
            </p:custDataLst>
          </p:nvPr>
        </p:nvSpPr>
        <p:spPr>
          <a:xfrm>
            <a:off x="7693232" y="2659393"/>
            <a:ext cx="421694" cy="2055754"/>
          </a:xfrm>
          <a:prstGeom prst="rect">
            <a:avLst/>
          </a:prstGeom>
          <a:noFill/>
        </p:spPr>
        <p:txBody>
          <a:bodyPr vert="eaVert" wrap="square" rtlCol="0">
            <a:noAutofit/>
          </a:bodyPr>
          <a:p>
            <a:pPr>
              <a:lnSpc>
                <a:spcPct val="90000"/>
              </a:lnSpc>
            </a:pPr>
            <a:r>
              <a:rPr lang="zh-CN" altLang="zh-CN" sz="3600" dirty="0">
                <a:sym typeface="+mn-ea"/>
              </a:rPr>
              <a:t>结语</a:t>
            </a:r>
            <a:endParaRPr lang="zh-CN" altLang="en-US" sz="3600">
              <a:solidFill>
                <a:schemeClr val="dk1">
                  <a:lumMod val="75000"/>
                  <a:lumOff val="25000"/>
                </a:schemeClr>
              </a:solidFill>
              <a:latin typeface="Arial" panose="020B0604020202020204" pitchFamily="34" charset="0"/>
              <a:ea typeface="隶书" panose="02010509060101010101" pitchFamily="49" charset="-122"/>
              <a:sym typeface="+mn-ea"/>
            </a:endParaRPr>
          </a:p>
        </p:txBody>
      </p:sp>
      <p:sp>
        <p:nvSpPr>
          <p:cNvPr id="79" name="文本框 78"/>
          <p:cNvSpPr txBox="1"/>
          <p:nvPr>
            <p:custDataLst>
              <p:tags r:id="rId68"/>
            </p:custDataLst>
          </p:nvPr>
        </p:nvSpPr>
        <p:spPr>
          <a:xfrm>
            <a:off x="2639565" y="1837902"/>
            <a:ext cx="809129" cy="868943"/>
          </a:xfrm>
          <a:prstGeom prst="rect">
            <a:avLst/>
          </a:prstGeom>
          <a:noFill/>
        </p:spPr>
        <p:txBody>
          <a:bodyPr vert="eaVert" wrap="square" rtlCol="0">
            <a:noAutofit/>
          </a:bodyPr>
          <a:p>
            <a:pPr lvl="0" algn="l">
              <a:spcBef>
                <a:spcPts val="0"/>
              </a:spcBef>
              <a:spcAft>
                <a:spcPts val="0"/>
              </a:spcAft>
              <a:buClrTx/>
              <a:buSzTx/>
              <a:buFontTx/>
            </a:pPr>
            <a:r>
              <a:rPr lang="zh-CN" altLang="zh-CN" sz="4500" dirty="0">
                <a:solidFill>
                  <a:schemeClr val="dk1">
                    <a:lumMod val="75000"/>
                    <a:lumOff val="25000"/>
                  </a:schemeClr>
                </a:solidFill>
                <a:ea typeface="隶书" panose="02010509060101010101" pitchFamily="49" charset="-122"/>
                <a:sym typeface="+mn-ea"/>
              </a:rPr>
              <a:t>貳</a:t>
            </a:r>
            <a:endParaRPr lang="zh-CN" altLang="zh-CN" sz="4500" dirty="0">
              <a:solidFill>
                <a:schemeClr val="dk1">
                  <a:lumMod val="75000"/>
                  <a:lumOff val="25000"/>
                </a:schemeClr>
              </a:solidFill>
              <a:ea typeface="隶书" panose="02010509060101010101" pitchFamily="49" charset="-122"/>
              <a:sym typeface="+mn-ea"/>
            </a:endParaRPr>
          </a:p>
        </p:txBody>
      </p:sp>
      <p:sp>
        <p:nvSpPr>
          <p:cNvPr id="80" name="文本框 79"/>
          <p:cNvSpPr txBox="1"/>
          <p:nvPr>
            <p:custDataLst>
              <p:tags r:id="rId69"/>
            </p:custDataLst>
          </p:nvPr>
        </p:nvSpPr>
        <p:spPr>
          <a:xfrm>
            <a:off x="1041970" y="1914102"/>
            <a:ext cx="809129" cy="868943"/>
          </a:xfrm>
          <a:prstGeom prst="rect">
            <a:avLst/>
          </a:prstGeom>
          <a:noFill/>
        </p:spPr>
        <p:txBody>
          <a:bodyPr wrap="square" rtlCol="0">
            <a:normAutofit lnSpcReduction="20000"/>
          </a:bodyPr>
          <a:p>
            <a:pPr lvl="0" algn="l">
              <a:buClrTx/>
              <a:buSzTx/>
              <a:buFontTx/>
            </a:pPr>
            <a:r>
              <a:rPr lang="zh-CN" altLang="en-US" sz="4500" dirty="0">
                <a:solidFill>
                  <a:schemeClr val="dk1">
                    <a:lumMod val="75000"/>
                    <a:lumOff val="25000"/>
                  </a:schemeClr>
                </a:solidFill>
                <a:latin typeface="Arial" panose="020B0604020202020204" pitchFamily="34" charset="0"/>
                <a:ea typeface="隶书" panose="02010509060101010101" pitchFamily="49" charset="-122"/>
                <a:sym typeface="+mn-ea"/>
              </a:rPr>
              <a:t>壹</a:t>
            </a:r>
            <a:endParaRPr lang="zh-CN" altLang="en-US" sz="4500" dirty="0">
              <a:solidFill>
                <a:schemeClr val="dk1">
                  <a:lumMod val="75000"/>
                  <a:lumOff val="25000"/>
                </a:schemeClr>
              </a:solidFill>
              <a:latin typeface="Arial" panose="020B0604020202020204" pitchFamily="34" charset="0"/>
              <a:ea typeface="隶书" panose="02010509060101010101" pitchFamily="49" charset="-122"/>
              <a:sym typeface="+mn-ea"/>
            </a:endParaRPr>
          </a:p>
        </p:txBody>
      </p:sp>
      <p:sp>
        <p:nvSpPr>
          <p:cNvPr id="81" name="文本框 80"/>
          <p:cNvSpPr txBox="1"/>
          <p:nvPr>
            <p:custDataLst>
              <p:tags r:id="rId70"/>
            </p:custDataLst>
          </p:nvPr>
        </p:nvSpPr>
        <p:spPr>
          <a:xfrm>
            <a:off x="4190806" y="1829012"/>
            <a:ext cx="809129" cy="868943"/>
          </a:xfrm>
          <a:prstGeom prst="rect">
            <a:avLst/>
          </a:prstGeom>
          <a:noFill/>
        </p:spPr>
        <p:txBody>
          <a:bodyPr vert="eaVert" wrap="square" rtlCol="0">
            <a:noAutofit/>
          </a:bodyPr>
          <a:p>
            <a:pPr lvl="0" algn="l">
              <a:spcBef>
                <a:spcPts val="0"/>
              </a:spcBef>
              <a:spcAft>
                <a:spcPts val="0"/>
              </a:spcAft>
              <a:buClrTx/>
              <a:buSzTx/>
              <a:buFontTx/>
            </a:pPr>
            <a:r>
              <a:rPr lang="zh-CN" altLang="zh-CN" sz="4500" dirty="0">
                <a:solidFill>
                  <a:schemeClr val="dk1">
                    <a:lumMod val="75000"/>
                    <a:lumOff val="25000"/>
                  </a:schemeClr>
                </a:solidFill>
                <a:ea typeface="隶书" panose="02010509060101010101" pitchFamily="49" charset="-122"/>
                <a:sym typeface="+mn-ea"/>
              </a:rPr>
              <a:t>叁</a:t>
            </a:r>
            <a:endParaRPr lang="zh-CN" altLang="zh-CN" sz="4500" dirty="0">
              <a:solidFill>
                <a:schemeClr val="dk1">
                  <a:lumMod val="75000"/>
                  <a:lumOff val="25000"/>
                </a:schemeClr>
              </a:solidFill>
              <a:ea typeface="隶书" panose="02010509060101010101" pitchFamily="49" charset="-122"/>
              <a:sym typeface="+mn-ea"/>
            </a:endParaRPr>
          </a:p>
        </p:txBody>
      </p:sp>
      <p:sp>
        <p:nvSpPr>
          <p:cNvPr id="82" name="文本框 81"/>
          <p:cNvSpPr txBox="1"/>
          <p:nvPr>
            <p:custDataLst>
              <p:tags r:id="rId71"/>
            </p:custDataLst>
          </p:nvPr>
        </p:nvSpPr>
        <p:spPr>
          <a:xfrm>
            <a:off x="5834755" y="1914102"/>
            <a:ext cx="809129" cy="868943"/>
          </a:xfrm>
          <a:prstGeom prst="rect">
            <a:avLst/>
          </a:prstGeom>
          <a:noFill/>
        </p:spPr>
        <p:txBody>
          <a:bodyPr wrap="square" rtlCol="0">
            <a:normAutofit lnSpcReduction="20000"/>
          </a:bodyPr>
          <a:p>
            <a:pPr lvl="0" algn="l">
              <a:buClrTx/>
              <a:buSzTx/>
              <a:buFontTx/>
            </a:pPr>
            <a:r>
              <a:rPr lang="zh-CN" altLang="en-US" sz="4500" dirty="0">
                <a:solidFill>
                  <a:schemeClr val="dk1">
                    <a:lumMod val="75000"/>
                    <a:lumOff val="25000"/>
                  </a:schemeClr>
                </a:solidFill>
                <a:latin typeface="Arial" panose="020B0604020202020204" pitchFamily="34" charset="0"/>
                <a:ea typeface="隶书" panose="02010509060101010101" pitchFamily="49" charset="-122"/>
                <a:sym typeface="+mn-ea"/>
              </a:rPr>
              <a:t>肆</a:t>
            </a:r>
            <a:endParaRPr lang="zh-CN" altLang="en-US" sz="4500" dirty="0">
              <a:solidFill>
                <a:schemeClr val="dk1">
                  <a:lumMod val="75000"/>
                  <a:lumOff val="25000"/>
                </a:schemeClr>
              </a:solidFill>
              <a:latin typeface="Arial" panose="020B0604020202020204" pitchFamily="34" charset="0"/>
              <a:ea typeface="隶书" panose="02010509060101010101" pitchFamily="49" charset="-122"/>
              <a:sym typeface="+mn-ea"/>
            </a:endParaRPr>
          </a:p>
        </p:txBody>
      </p:sp>
      <p:sp>
        <p:nvSpPr>
          <p:cNvPr id="83" name="文本框 82"/>
          <p:cNvSpPr txBox="1"/>
          <p:nvPr>
            <p:custDataLst>
              <p:tags r:id="rId72"/>
            </p:custDataLst>
          </p:nvPr>
        </p:nvSpPr>
        <p:spPr>
          <a:xfrm>
            <a:off x="7432894" y="1914102"/>
            <a:ext cx="809129" cy="868943"/>
          </a:xfrm>
          <a:prstGeom prst="rect">
            <a:avLst/>
          </a:prstGeom>
          <a:noFill/>
        </p:spPr>
        <p:txBody>
          <a:bodyPr wrap="square" rtlCol="0">
            <a:normAutofit lnSpcReduction="20000"/>
          </a:bodyPr>
          <a:p>
            <a:pPr lvl="0" algn="l">
              <a:buClrTx/>
              <a:buSzTx/>
              <a:buFontTx/>
            </a:pPr>
            <a:r>
              <a:rPr lang="zh-CN" altLang="en-US" sz="4500" dirty="0">
                <a:solidFill>
                  <a:schemeClr val="dk1">
                    <a:lumMod val="75000"/>
                    <a:lumOff val="25000"/>
                  </a:schemeClr>
                </a:solidFill>
                <a:latin typeface="Arial" panose="020B0604020202020204" pitchFamily="34" charset="0"/>
                <a:ea typeface="隶书" panose="02010509060101010101" pitchFamily="49" charset="-122"/>
                <a:sym typeface="+mn-ea"/>
              </a:rPr>
              <a:t>伍</a:t>
            </a:r>
            <a:endParaRPr lang="zh-CN" altLang="en-US" sz="4500" dirty="0">
              <a:solidFill>
                <a:schemeClr val="dk1">
                  <a:lumMod val="75000"/>
                  <a:lumOff val="25000"/>
                </a:schemeClr>
              </a:solidFill>
              <a:latin typeface="Arial" panose="020B0604020202020204" pitchFamily="34" charset="0"/>
              <a:ea typeface="隶书" panose="02010509060101010101" pitchFamily="49" charset="-122"/>
              <a:sym typeface="+mn-ea"/>
            </a:endParaRPr>
          </a:p>
        </p:txBody>
      </p:sp>
      <p:sp>
        <p:nvSpPr>
          <p:cNvPr id="7" name="文本框 6"/>
          <p:cNvSpPr txBox="1"/>
          <p:nvPr/>
        </p:nvSpPr>
        <p:spPr>
          <a:xfrm>
            <a:off x="401955" y="3742690"/>
            <a:ext cx="1884045" cy="368300"/>
          </a:xfrm>
          <a:prstGeom prst="rect">
            <a:avLst/>
          </a:prstGeom>
          <a:noFill/>
        </p:spPr>
        <p:txBody>
          <a:bodyPr wrap="square" rtlCol="0" anchor="t">
            <a:spAutoFit/>
          </a:bodyPr>
          <a:p>
            <a:pPr marL="0" lvl="0" indent="0" algn="l">
              <a:lnSpc>
                <a:spcPct val="100000"/>
              </a:lnSpc>
              <a:spcBef>
                <a:spcPts val="0"/>
              </a:spcBef>
              <a:spcAft>
                <a:spcPts val="0"/>
              </a:spcAft>
              <a:buSzPct val="100000"/>
              <a:buNone/>
            </a:pPr>
            <a:r>
              <a:rPr lang="en-US" altLang="zh-CN" sz="1800">
                <a:latin typeface="Times New Roman" panose="02020603050405020304" pitchFamily="18" charset="0"/>
                <a:cs typeface="Times New Roman" panose="02020603050405020304" pitchFamily="18" charset="0"/>
                <a:sym typeface="+mn-ea"/>
              </a:rPr>
              <a:t>I</a:t>
            </a:r>
            <a:r>
              <a:rPr lang="zh-CN" altLang="en-US" sz="1800">
                <a:latin typeface="Times New Roman" panose="02020603050405020304" pitchFamily="18" charset="0"/>
                <a:cs typeface="Times New Roman" panose="02020603050405020304" pitchFamily="18" charset="0"/>
                <a:sym typeface="+mn-ea"/>
              </a:rPr>
              <a:t>ntroduction</a:t>
            </a:r>
            <a:endParaRPr lang="zh-CN" altLang="en-US" sz="1800">
              <a:latin typeface="Times New Roman" panose="02020603050405020304" pitchFamily="18" charset="0"/>
              <a:cs typeface="Times New Roman" panose="02020603050405020304" pitchFamily="18" charset="0"/>
              <a:sym typeface="+mn-ea"/>
            </a:endParaRPr>
          </a:p>
        </p:txBody>
      </p:sp>
      <p:sp>
        <p:nvSpPr>
          <p:cNvPr id="8" name="文本框 7"/>
          <p:cNvSpPr txBox="1"/>
          <p:nvPr/>
        </p:nvSpPr>
        <p:spPr>
          <a:xfrm>
            <a:off x="1243965" y="4495800"/>
            <a:ext cx="3829685" cy="368300"/>
          </a:xfrm>
          <a:prstGeom prst="rect">
            <a:avLst/>
          </a:prstGeom>
          <a:noFill/>
        </p:spPr>
        <p:txBody>
          <a:bodyPr wrap="square" rtlCol="0" anchor="t">
            <a:spAutoFit/>
          </a:bodyPr>
          <a:p>
            <a:r>
              <a:rPr lang="zh-CN" altLang="en-US">
                <a:latin typeface="Times New Roman" panose="02020603050405020304" pitchFamily="18" charset="0"/>
                <a:cs typeface="Times New Roman" panose="02020603050405020304" pitchFamily="18" charset="0"/>
              </a:rPr>
              <a:t>Drum Stand with a Coiled Dragon   </a:t>
            </a:r>
            <a:endParaRPr lang="zh-CN" altLang="en-US">
              <a:latin typeface="Times New Roman" panose="02020603050405020304" pitchFamily="18" charset="0"/>
              <a:cs typeface="Times New Roman" panose="02020603050405020304" pitchFamily="18" charset="0"/>
            </a:endParaRPr>
          </a:p>
        </p:txBody>
      </p:sp>
      <p:sp>
        <p:nvSpPr>
          <p:cNvPr id="9" name="文本框 8"/>
          <p:cNvSpPr txBox="1"/>
          <p:nvPr/>
        </p:nvSpPr>
        <p:spPr>
          <a:xfrm>
            <a:off x="3448685" y="5029200"/>
            <a:ext cx="2615565" cy="368300"/>
          </a:xfrm>
          <a:prstGeom prst="rect">
            <a:avLst/>
          </a:prstGeom>
          <a:noFill/>
        </p:spPr>
        <p:txBody>
          <a:bodyPr wrap="square" rtlCol="0" anchor="t">
            <a:spAutoFit/>
          </a:bodyPr>
          <a:p>
            <a:r>
              <a:rPr lang="en-US" altLang="zh-CN">
                <a:latin typeface="Times New Roman" panose="02020603050405020304" pitchFamily="18" charset="0"/>
                <a:cs typeface="Times New Roman" panose="02020603050405020304" pitchFamily="18" charset="0"/>
              </a:rPr>
              <a:t>I</a:t>
            </a:r>
            <a:r>
              <a:rPr lang="zh-CN" altLang="en-US">
                <a:latin typeface="Times New Roman" panose="02020603050405020304" pitchFamily="18" charset="0"/>
                <a:cs typeface="Times New Roman" panose="02020603050405020304" pitchFamily="18" charset="0"/>
              </a:rPr>
              <a:t>nstrumental analysis</a:t>
            </a:r>
            <a:endParaRPr lang="zh-CN" altLang="en-US">
              <a:latin typeface="Times New Roman" panose="02020603050405020304" pitchFamily="18" charset="0"/>
              <a:cs typeface="Times New Roman" panose="02020603050405020304" pitchFamily="18" charset="0"/>
            </a:endParaRPr>
          </a:p>
        </p:txBody>
      </p:sp>
      <p:sp>
        <p:nvSpPr>
          <p:cNvPr id="10" name="文本框 9"/>
          <p:cNvSpPr txBox="1"/>
          <p:nvPr/>
        </p:nvSpPr>
        <p:spPr>
          <a:xfrm>
            <a:off x="5614670" y="3733800"/>
            <a:ext cx="1366520" cy="368300"/>
          </a:xfrm>
          <a:prstGeom prst="rect">
            <a:avLst/>
          </a:prstGeom>
          <a:noFill/>
        </p:spPr>
        <p:txBody>
          <a:bodyPr wrap="square" rtlCol="0" anchor="t">
            <a:spAutoFit/>
          </a:bodyPr>
          <a:p>
            <a:r>
              <a:rPr lang="en-US" altLang="zh-CN">
                <a:latin typeface="Times New Roman" panose="02020603050405020304" pitchFamily="18" charset="0"/>
                <a:cs typeface="Times New Roman" panose="02020603050405020304" pitchFamily="18" charset="0"/>
              </a:rPr>
              <a:t>D</a:t>
            </a:r>
            <a:r>
              <a:rPr lang="zh-CN" altLang="en-US">
                <a:latin typeface="Times New Roman" panose="02020603050405020304" pitchFamily="18" charset="0"/>
                <a:cs typeface="Times New Roman" panose="02020603050405020304" pitchFamily="18" charset="0"/>
              </a:rPr>
              <a:t>iscussion</a:t>
            </a:r>
            <a:endParaRPr lang="zh-CN" altLang="en-US">
              <a:latin typeface="Times New Roman" panose="02020603050405020304" pitchFamily="18" charset="0"/>
              <a:cs typeface="Times New Roman" panose="02020603050405020304" pitchFamily="18" charset="0"/>
            </a:endParaRPr>
          </a:p>
        </p:txBody>
      </p:sp>
      <p:sp>
        <p:nvSpPr>
          <p:cNvPr id="11" name="文本框 10"/>
          <p:cNvSpPr txBox="1"/>
          <p:nvPr/>
        </p:nvSpPr>
        <p:spPr>
          <a:xfrm>
            <a:off x="7239000" y="3810000"/>
            <a:ext cx="1283335" cy="368300"/>
          </a:xfrm>
          <a:prstGeom prst="rect">
            <a:avLst/>
          </a:prstGeom>
          <a:noFill/>
        </p:spPr>
        <p:txBody>
          <a:bodyPr wrap="square" rtlCol="0" anchor="t">
            <a:spAutoFit/>
          </a:bodyPr>
          <a:p>
            <a:r>
              <a:rPr lang="zh-CN" altLang="en-US">
                <a:latin typeface="Times New Roman" panose="02020603050405020304" pitchFamily="18" charset="0"/>
                <a:cs typeface="Times New Roman" panose="02020603050405020304" pitchFamily="18" charset="0"/>
              </a:rPr>
              <a:t>conclusion</a:t>
            </a:r>
            <a:endParaRPr lang="zh-CN" altLang="en-US">
              <a:latin typeface="Times New Roman" panose="02020603050405020304" pitchFamily="18" charset="0"/>
              <a:cs typeface="Times New Roman" panose="02020603050405020304" pitchFamily="18" charset="0"/>
            </a:endParaRPr>
          </a:p>
        </p:txBody>
      </p:sp>
    </p:spTree>
    <p:custDataLst>
      <p:tags r:id="rId73"/>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2" name="内容占位符 2"/>
          <p:cNvSpPr>
            <a:spLocks noGrp="1"/>
          </p:cNvSpPr>
          <p:nvPr>
            <p:ph idx="1"/>
          </p:nvPr>
        </p:nvSpPr>
        <p:spPr>
          <a:xfrm>
            <a:off x="502285" y="914400"/>
            <a:ext cx="8139430" cy="2807335"/>
          </a:xfrm>
        </p:spPr>
        <p:txBody>
          <a:bodyPr anchor="t" anchorCtr="0"/>
          <a:p>
            <a:r>
              <a:rPr lang="zh-CN" altLang="en-US"/>
              <a:t> </a:t>
            </a:r>
            <a:r>
              <a:rPr lang="en-US" altLang="zh-CN"/>
              <a:t>	</a:t>
            </a:r>
            <a:r>
              <a:rPr lang="zh-CN" altLang="en-US" sz="2800"/>
              <a:t>春秋战国出现的镂空蟠龙纹，是研究古代铸造工艺非常难得的实物材料。为此，依据金相、</a:t>
            </a:r>
            <a:r>
              <a:rPr lang="zh-CN" altLang="en-US" sz="2800">
                <a:latin typeface="Times New Roman" panose="02020603050405020304" pitchFamily="18" charset="0"/>
                <a:cs typeface="Times New Roman" panose="02020603050405020304" pitchFamily="18" charset="0"/>
              </a:rPr>
              <a:t>X荧</a:t>
            </a:r>
            <a:r>
              <a:rPr lang="zh-CN" altLang="en-US" sz="2800"/>
              <a:t>光分析仪和表面观察所得到的信息，再次探讨了河南省平顶山市叶县四号春秋墓出土的青铜蟠龙鼓座的制作工艺，以此抛砖迎玉。</a:t>
            </a:r>
            <a:endParaRPr lang="zh-CN" altLang="en-US" sz="2800"/>
          </a:p>
          <a:p>
            <a:endParaRPr lang="zh-CN" altLang="en-US" sz="2800"/>
          </a:p>
        </p:txBody>
      </p:sp>
      <p:sp>
        <p:nvSpPr>
          <p:cNvPr id="6" name="标题 98305"/>
          <p:cNvSpPr>
            <a:spLocks noGrp="1"/>
          </p:cNvSpPr>
          <p:nvPr>
            <p:custDataLst>
              <p:tags r:id="rId1"/>
            </p:custDataLst>
          </p:nvPr>
        </p:nvSpPr>
        <p:spPr>
          <a:xfrm>
            <a:off x="-635" y="-1270"/>
            <a:ext cx="9144635" cy="654050"/>
          </a:xfrm>
          <a:prstGeom prst="rect">
            <a:avLst/>
          </a:prstGeom>
          <a:solidFill>
            <a:schemeClr val="tx2">
              <a:lumMod val="75000"/>
            </a:schemeClr>
          </a:solidFill>
          <a:ln w="9525">
            <a:noFill/>
          </a:ln>
        </p:spPr>
        <p:txBody>
          <a:bodyPr anchor="ctr"/>
          <a:lstStyle>
            <a:lvl1pPr marL="0" lvl="0" indent="0" algn="ctr" defTabSz="914400" rtl="0" eaLnBrk="1" fontAlgn="base" latinLnBrk="0" hangingPunct="1">
              <a:lnSpc>
                <a:spcPct val="100000"/>
              </a:lnSpc>
              <a:spcBef>
                <a:spcPct val="0"/>
              </a:spcBef>
              <a:spcAft>
                <a:spcPct val="0"/>
              </a:spcAft>
              <a:buNone/>
              <a:defRPr sz="3200" b="1" i="0" u="none" kern="1200" baseline="0">
                <a:solidFill>
                  <a:schemeClr val="bg1"/>
                </a:solidFill>
                <a:latin typeface="+mj-lt"/>
                <a:ea typeface="+mj-ea"/>
                <a:cs typeface="+mj-cs"/>
              </a:defRPr>
            </a:lvl1pPr>
          </a:lstStyle>
          <a:p>
            <a:pPr marL="457200" indent="-457200" algn="l">
              <a:buFont typeface="Arial" panose="020B0604020202020204" pitchFamily="34" charset="0"/>
              <a:buChar char="•"/>
            </a:pPr>
            <a:endParaRPr lang="zh-CN" altLang="en-US" b="0">
              <a:solidFill>
                <a:schemeClr val="tx2"/>
              </a:solidFill>
              <a:effectLst>
                <a:outerShdw blurRad="38100" dist="38100" dir="2700000">
                  <a:srgbClr val="C0C0C0"/>
                </a:outerShdw>
              </a:effectLst>
              <a:sym typeface="+mn-ea"/>
            </a:endParaRPr>
          </a:p>
          <a:p>
            <a:pPr algn="l">
              <a:buFont typeface="Arial" panose="020B0604020202020204" pitchFamily="34" charset="0"/>
            </a:pPr>
            <a:r>
              <a:rPr lang="zh-CN" altLang="en-US" b="0">
                <a:solidFill>
                  <a:schemeClr val="tx2"/>
                </a:solidFill>
                <a:effectLst>
                  <a:outerShdw blurRad="38100" dist="38100" dir="2700000">
                    <a:srgbClr val="C0C0C0"/>
                  </a:outerShdw>
                </a:effectLst>
                <a:sym typeface="+mn-ea"/>
              </a:rPr>
              <a:t>一、前言</a:t>
            </a:r>
            <a:r>
              <a:rPr lang="en-US" altLang="zh-CN">
                <a:sym typeface="+mn-ea"/>
              </a:rPr>
              <a:t>I</a:t>
            </a:r>
            <a:r>
              <a:rPr lang="zh-CN" altLang="en-US">
                <a:sym typeface="+mn-ea"/>
              </a:rPr>
              <a:t>ntroduction</a:t>
            </a:r>
            <a:endParaRPr kumimoji="0" lang="zh-CN" altLang="en-US" b="0" i="0" u="none" strike="noStrike" kern="1200" cap="none" spc="0" normalizeH="0" baseline="0" noProof="1">
              <a:solidFill>
                <a:schemeClr val="tx2"/>
              </a:solidFill>
              <a:effectLst>
                <a:outerShdw blurRad="38100" dist="38100" dir="2700000">
                  <a:srgbClr val="C0C0C0"/>
                </a:outerShdw>
              </a:effectLst>
              <a:latin typeface="+mj-lt"/>
              <a:ea typeface="+mj-ea"/>
              <a:cs typeface="+mj-cs"/>
            </a:endParaRPr>
          </a:p>
          <a:p>
            <a:pPr marL="457200" indent="-457200" algn="l">
              <a:buFont typeface="Arial" panose="020B0604020202020204" pitchFamily="34" charset="0"/>
              <a:buChar char="•"/>
            </a:pPr>
            <a:endParaRPr lang="zh-CN" altLang="en-US" dirty="0">
              <a:solidFill>
                <a:schemeClr val="dk1"/>
              </a:solidFill>
              <a:latin typeface="隶书" panose="02010509060101010101" pitchFamily="49" charset="-122"/>
              <a:ea typeface="隶书" panose="02010509060101010101" pitchFamily="49" charset="-122"/>
              <a:cs typeface="隶书" panose="02010509060101010101" pitchFamily="49" charset="-122"/>
              <a:sym typeface="+mn-ea"/>
            </a:endParaRPr>
          </a:p>
        </p:txBody>
      </p:sp>
      <p:pic>
        <p:nvPicPr>
          <p:cNvPr id="6147" name="图片 3" descr="IMG_修复后全貌俯视"/>
          <p:cNvPicPr>
            <a:picLocks noGrp="1" noChangeAspect="1"/>
          </p:cNvPicPr>
          <p:nvPr>
            <p:custDataLst>
              <p:tags r:id="rId2"/>
            </p:custDataLst>
          </p:nvPr>
        </p:nvPicPr>
        <p:blipFill>
          <a:blip r:embed="rId3"/>
          <a:srcRect l="9750" r="12940" b="3586"/>
          <a:stretch>
            <a:fillRect/>
          </a:stretch>
        </p:blipFill>
        <p:spPr>
          <a:xfrm>
            <a:off x="8334375" y="6019800"/>
            <a:ext cx="809625" cy="838200"/>
          </a:xfrm>
          <a:prstGeom prst="ellipse">
            <a:avLst/>
          </a:prstGeom>
          <a:noFill/>
          <a:ln w="12700" cmpd="sng">
            <a:solidFill>
              <a:schemeClr val="accent1">
                <a:shade val="50000"/>
              </a:schemeClr>
            </a:solidFill>
            <a:prstDash val="sysDot"/>
          </a:ln>
          <a:effectLst>
            <a:outerShdw blurRad="1270000" dist="50800" dir="5400000" algn="ctr" rotWithShape="0">
              <a:schemeClr val="accent2">
                <a:lumMod val="40000"/>
                <a:lumOff val="60000"/>
                <a:alpha val="100000"/>
              </a:schemeClr>
            </a:outerShdw>
          </a:effectLst>
        </p:spPr>
      </p:pic>
      <p:sp>
        <p:nvSpPr>
          <p:cNvPr id="3" name="文本框 2"/>
          <p:cNvSpPr txBox="1"/>
          <p:nvPr/>
        </p:nvSpPr>
        <p:spPr>
          <a:xfrm>
            <a:off x="762000" y="4026535"/>
            <a:ext cx="7622540" cy="2030095"/>
          </a:xfrm>
          <a:prstGeom prst="rect">
            <a:avLst/>
          </a:prstGeom>
          <a:noFill/>
        </p:spPr>
        <p:txBody>
          <a:bodyPr wrap="square" rtlCol="0" anchor="t">
            <a:spAutoFit/>
          </a:bodyPr>
          <a:p>
            <a:pPr indent="457200"/>
            <a:r>
              <a:rPr lang="zh-CN" altLang="en-US" sz="1800" spc="150">
                <a:solidFill>
                  <a:schemeClr val="tx1">
                    <a:lumMod val="75000"/>
                    <a:lumOff val="25000"/>
                  </a:schemeClr>
                </a:solidFill>
                <a:uFillTx/>
                <a:latin typeface="Times New Roman" panose="02020603050405020304" pitchFamily="18" charset="0"/>
                <a:ea typeface="隶书" panose="02010509060101010101" pitchFamily="49" charset="-122"/>
                <a:cs typeface="Times New Roman" panose="02020603050405020304" pitchFamily="18" charset="0"/>
              </a:rPr>
              <a:t>Spring and Autumn and Warring States appeared hollow coiled dragon pattern, It is a rare physical material for studying ancient casting techniques.Based on the information obtained from metallography, X-ray fluorescence analyzer, and surface observation, the production process of the bronze dragon drum seat unearthed from the 4th Spring and Autumn Tomb in Ye County, Pingdingshan City, Henan Province was further explored.</a:t>
            </a:r>
            <a:endParaRPr lang="zh-CN" altLang="en-US" sz="1800" spc="150">
              <a:solidFill>
                <a:schemeClr val="tx1">
                  <a:lumMod val="75000"/>
                  <a:lumOff val="25000"/>
                </a:schemeClr>
              </a:solidFill>
              <a:uFillTx/>
              <a:latin typeface="Times New Roman" panose="02020603050405020304" pitchFamily="18" charset="0"/>
              <a:ea typeface="隶书" panose="02010509060101010101" pitchFamily="49" charset="-122"/>
              <a:cs typeface="Times New Roman" panose="020206030504050203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6" name="内容占位符 2"/>
          <p:cNvSpPr>
            <a:spLocks noGrp="1"/>
          </p:cNvSpPr>
          <p:nvPr>
            <p:ph sz="half" idx="1"/>
          </p:nvPr>
        </p:nvSpPr>
        <p:spPr>
          <a:xfrm>
            <a:off x="457200" y="381000"/>
            <a:ext cx="3378200" cy="4678680"/>
          </a:xfrm>
        </p:spPr>
        <p:txBody>
          <a:bodyPr anchor="t" anchorCtr="0"/>
          <a:p>
            <a:pPr defTabSz="914400">
              <a:buClr>
                <a:schemeClr val="tx2"/>
              </a:buClr>
              <a:buSzTx/>
              <a:buFontTx/>
            </a:pPr>
            <a:r>
              <a:rPr lang="en-US" altLang="zh-CN">
                <a:latin typeface="Times New Roman" panose="02020603050405020304" pitchFamily="18" charset="0"/>
                <a:cs typeface="Times New Roman" panose="02020603050405020304" pitchFamily="18" charset="0"/>
              </a:rPr>
              <a:t>    </a:t>
            </a:r>
            <a:endParaRPr lang="en-US" altLang="zh-CN">
              <a:latin typeface="Times New Roman" panose="02020603050405020304" pitchFamily="18" charset="0"/>
              <a:cs typeface="Times New Roman" panose="02020603050405020304" pitchFamily="18" charset="0"/>
            </a:endParaRPr>
          </a:p>
          <a:p>
            <a:pPr marL="0" indent="0" defTabSz="914400">
              <a:buClr>
                <a:schemeClr val="tx2"/>
              </a:buClr>
              <a:buSzTx/>
              <a:buFontTx/>
              <a:buNone/>
            </a:pPr>
            <a:r>
              <a:rPr lang="zh-CN" altLang="en-US" sz="2800">
                <a:latin typeface="Times New Roman" panose="02020603050405020304" pitchFamily="18" charset="0"/>
                <a:cs typeface="Times New Roman" panose="02020603050405020304" pitchFamily="18" charset="0"/>
              </a:rPr>
              <a:t>鼓座通高：</a:t>
            </a:r>
            <a:r>
              <a:rPr sz="2800">
                <a:latin typeface="Times New Roman" panose="02020603050405020304" pitchFamily="18" charset="0"/>
                <a:cs typeface="Times New Roman" panose="02020603050405020304" pitchFamily="18" charset="0"/>
              </a:rPr>
              <a:t>16</a:t>
            </a:r>
            <a:r>
              <a:rPr lang="zh-CN" altLang="en-US" sz="2800">
                <a:latin typeface="Times New Roman" panose="02020603050405020304" pitchFamily="18" charset="0"/>
                <a:cs typeface="Times New Roman" panose="02020603050405020304" pitchFamily="18" charset="0"/>
              </a:rPr>
              <a:t>厘米直径：</a:t>
            </a:r>
            <a:r>
              <a:rPr sz="2800">
                <a:latin typeface="Times New Roman" panose="02020603050405020304" pitchFamily="18" charset="0"/>
                <a:cs typeface="Times New Roman" panose="02020603050405020304" pitchFamily="18" charset="0"/>
              </a:rPr>
              <a:t>74.5</a:t>
            </a:r>
            <a:r>
              <a:rPr lang="zh-CN" altLang="en-US" sz="2800">
                <a:latin typeface="Times New Roman" panose="02020603050405020304" pitchFamily="18" charset="0"/>
                <a:cs typeface="Times New Roman" panose="02020603050405020304" pitchFamily="18" charset="0"/>
              </a:rPr>
              <a:t>厘米</a:t>
            </a:r>
            <a:endParaRPr lang="zh-CN" altLang="en-US" sz="2800">
              <a:latin typeface="Times New Roman" panose="02020603050405020304" pitchFamily="18" charset="0"/>
              <a:cs typeface="Times New Roman" panose="02020603050405020304" pitchFamily="18" charset="0"/>
            </a:endParaRPr>
          </a:p>
          <a:p>
            <a:pPr marL="0" indent="0" defTabSz="914400">
              <a:buClr>
                <a:schemeClr val="tx2"/>
              </a:buClr>
              <a:buSzTx/>
              <a:buFontTx/>
              <a:buNone/>
            </a:pPr>
            <a:r>
              <a:rPr lang="zh-CN" altLang="en-US" sz="1800">
                <a:latin typeface="Times New Roman" panose="02020603050405020304" pitchFamily="18" charset="0"/>
                <a:cs typeface="Times New Roman" panose="02020603050405020304" pitchFamily="18" charset="0"/>
              </a:rPr>
              <a:t>Drum base height: 16 cm,</a:t>
            </a:r>
            <a:endParaRPr lang="zh-CN" altLang="en-US" sz="1800">
              <a:latin typeface="Times New Roman" panose="02020603050405020304" pitchFamily="18" charset="0"/>
              <a:cs typeface="Times New Roman" panose="02020603050405020304" pitchFamily="18" charset="0"/>
            </a:endParaRPr>
          </a:p>
          <a:p>
            <a:pPr marL="0" indent="0" defTabSz="914400">
              <a:buClr>
                <a:schemeClr val="tx2"/>
              </a:buClr>
              <a:buSzTx/>
              <a:buFontTx/>
              <a:buNone/>
            </a:pPr>
            <a:r>
              <a:rPr lang="zh-CN" altLang="en-US" sz="1800">
                <a:latin typeface="Times New Roman" panose="02020603050405020304" pitchFamily="18" charset="0"/>
                <a:cs typeface="Times New Roman" panose="02020603050405020304" pitchFamily="18" charset="0"/>
              </a:rPr>
              <a:t>Diameter: 74.5 cm.</a:t>
            </a:r>
            <a:endParaRPr lang="zh-CN" altLang="en-US" sz="1800">
              <a:latin typeface="Times New Roman" panose="02020603050405020304" pitchFamily="18" charset="0"/>
              <a:cs typeface="Times New Roman" panose="02020603050405020304" pitchFamily="18" charset="0"/>
            </a:endParaRPr>
          </a:p>
          <a:p>
            <a:pPr marL="0" indent="0" defTabSz="914400">
              <a:buClr>
                <a:schemeClr val="tx2"/>
              </a:buClr>
              <a:buSzTx/>
              <a:buFontTx/>
              <a:buNone/>
            </a:pPr>
            <a:r>
              <a:rPr lang="zh-CN" altLang="en-US" sz="2800">
                <a:latin typeface="Times New Roman" panose="02020603050405020304" pitchFamily="18" charset="0"/>
                <a:cs typeface="Times New Roman" panose="02020603050405020304" pitchFamily="18" charset="0"/>
              </a:rPr>
              <a:t>由分圈足（外圆）、管状圆环（内圆）和</a:t>
            </a:r>
            <a:r>
              <a:rPr lang="en-US" altLang="zh-CN" sz="2800">
                <a:latin typeface="Times New Roman" panose="02020603050405020304" pitchFamily="18" charset="0"/>
                <a:cs typeface="Times New Roman" panose="02020603050405020304" pitchFamily="18" charset="0"/>
              </a:rPr>
              <a:t>32</a:t>
            </a:r>
            <a:r>
              <a:rPr lang="zh-CN" altLang="en-US" sz="2800">
                <a:latin typeface="Times New Roman" panose="02020603050405020304" pitchFamily="18" charset="0"/>
                <a:cs typeface="Times New Roman" panose="02020603050405020304" pitchFamily="18" charset="0"/>
              </a:rPr>
              <a:t>条蟠龙组成。</a:t>
            </a:r>
            <a:endParaRPr lang="zh-CN" altLang="en-US" sz="2800">
              <a:latin typeface="Times New Roman" panose="02020603050405020304" pitchFamily="18" charset="0"/>
              <a:cs typeface="Times New Roman" panose="02020603050405020304" pitchFamily="18" charset="0"/>
            </a:endParaRPr>
          </a:p>
          <a:p>
            <a:pPr marL="0" indent="0" defTabSz="914400">
              <a:buClr>
                <a:schemeClr val="tx2"/>
              </a:buClr>
              <a:buSzTx/>
              <a:buFontTx/>
              <a:buNone/>
            </a:pPr>
            <a:r>
              <a:rPr sz="1800">
                <a:latin typeface="Times New Roman" panose="02020603050405020304" pitchFamily="18" charset="0"/>
                <a:cs typeface="Times New Roman" panose="02020603050405020304" pitchFamily="18" charset="0"/>
                <a:sym typeface="+mn-ea"/>
              </a:rPr>
              <a:t>Composed of a split-ring foot (outer circle), a tubular ring (inner circle) and 32 coiled dragons.</a:t>
            </a:r>
            <a:endParaRPr lang="zh-CN" altLang="en-US" sz="1800">
              <a:latin typeface="Times New Roman" panose="02020603050405020304" pitchFamily="18" charset="0"/>
              <a:cs typeface="Times New Roman" panose="02020603050405020304" pitchFamily="18" charset="0"/>
            </a:endParaRPr>
          </a:p>
          <a:p>
            <a:pPr marL="0" indent="0" defTabSz="914400">
              <a:buClr>
                <a:schemeClr val="tx2"/>
              </a:buClr>
              <a:buSzTx/>
              <a:buFontTx/>
              <a:buNone/>
            </a:pPr>
            <a:endParaRPr lang="zh-CN" altLang="en-US" sz="1800">
              <a:latin typeface="Times New Roman" panose="02020603050405020304" pitchFamily="18" charset="0"/>
              <a:cs typeface="Times New Roman" panose="02020603050405020304" pitchFamily="18" charset="0"/>
            </a:endParaRPr>
          </a:p>
        </p:txBody>
      </p:sp>
      <p:pic>
        <p:nvPicPr>
          <p:cNvPr id="6147" name="图片 3" descr="IMG_修复后全貌俯视"/>
          <p:cNvPicPr>
            <a:picLocks noGrp="1" noChangeAspect="1"/>
          </p:cNvPicPr>
          <p:nvPr>
            <p:ph sz="half" idx="2"/>
            <p:custDataLst>
              <p:tags r:id="rId1"/>
            </p:custDataLst>
          </p:nvPr>
        </p:nvPicPr>
        <p:blipFill>
          <a:blip r:embed="rId2"/>
          <a:srcRect l="9750" r="12940" b="3586"/>
          <a:stretch>
            <a:fillRect/>
          </a:stretch>
        </p:blipFill>
        <p:spPr>
          <a:xfrm>
            <a:off x="4572000" y="1219200"/>
            <a:ext cx="4414520" cy="4564380"/>
          </a:xfrm>
          <a:prstGeom prst="ellipse">
            <a:avLst/>
          </a:prstGeom>
        </p:spPr>
      </p:pic>
      <p:pic>
        <p:nvPicPr>
          <p:cNvPr id="3" name="图片 3" descr="IMG_修复后全貌俯视"/>
          <p:cNvPicPr>
            <a:picLocks noGrp="1" noChangeAspect="1"/>
          </p:cNvPicPr>
          <p:nvPr>
            <p:custDataLst>
              <p:tags r:id="rId3"/>
            </p:custDataLst>
          </p:nvPr>
        </p:nvPicPr>
        <p:blipFill>
          <a:blip r:embed="rId2"/>
          <a:srcRect l="9750" r="12940" b="3586"/>
          <a:stretch>
            <a:fillRect/>
          </a:stretch>
        </p:blipFill>
        <p:spPr>
          <a:xfrm>
            <a:off x="8334375" y="6019800"/>
            <a:ext cx="809625" cy="838200"/>
          </a:xfrm>
          <a:prstGeom prst="ellipse">
            <a:avLst/>
          </a:prstGeom>
          <a:noFill/>
          <a:ln w="12700" cmpd="sng">
            <a:solidFill>
              <a:schemeClr val="accent1">
                <a:shade val="50000"/>
              </a:schemeClr>
            </a:solidFill>
            <a:prstDash val="sysDot"/>
          </a:ln>
          <a:effectLst>
            <a:outerShdw blurRad="1270000" dist="50800" dir="5400000" algn="ctr" rotWithShape="0">
              <a:schemeClr val="accent2">
                <a:lumMod val="40000"/>
                <a:lumOff val="60000"/>
                <a:alpha val="100000"/>
              </a:schemeClr>
            </a:outerShdw>
          </a:effectLst>
        </p:spPr>
      </p:pic>
      <p:sp>
        <p:nvSpPr>
          <p:cNvPr id="6" name="标题 98305"/>
          <p:cNvSpPr>
            <a:spLocks noGrp="1"/>
          </p:cNvSpPr>
          <p:nvPr>
            <p:custDataLst>
              <p:tags r:id="rId4"/>
            </p:custDataLst>
          </p:nvPr>
        </p:nvSpPr>
        <p:spPr>
          <a:xfrm>
            <a:off x="-635" y="-1270"/>
            <a:ext cx="9144635" cy="654050"/>
          </a:xfrm>
          <a:prstGeom prst="rect">
            <a:avLst/>
          </a:prstGeom>
          <a:solidFill>
            <a:schemeClr val="tx2">
              <a:lumMod val="75000"/>
            </a:schemeClr>
          </a:solidFill>
          <a:ln w="9525">
            <a:noFill/>
          </a:ln>
        </p:spPr>
        <p:txBody>
          <a:bodyPr anchor="ctr"/>
          <a:lstStyle>
            <a:lvl1pPr marL="0" lvl="0" indent="0" algn="ctr" defTabSz="914400" rtl="0" eaLnBrk="1" fontAlgn="base" latinLnBrk="0" hangingPunct="1">
              <a:lnSpc>
                <a:spcPct val="100000"/>
              </a:lnSpc>
              <a:spcBef>
                <a:spcPct val="0"/>
              </a:spcBef>
              <a:spcAft>
                <a:spcPct val="0"/>
              </a:spcAft>
              <a:buNone/>
              <a:defRPr sz="3200" b="1" i="0" u="none" kern="1200" baseline="0">
                <a:solidFill>
                  <a:schemeClr val="bg1"/>
                </a:solidFill>
                <a:latin typeface="+mj-lt"/>
                <a:ea typeface="+mj-ea"/>
                <a:cs typeface="+mj-cs"/>
              </a:defRPr>
            </a:lvl1pPr>
          </a:lstStyle>
          <a:p>
            <a:pPr marL="457200" indent="-457200" algn="l">
              <a:buFont typeface="Arial" panose="020B0604020202020204" pitchFamily="34" charset="0"/>
              <a:buChar char="•"/>
            </a:pPr>
            <a:endParaRPr lang="zh-CN" altLang="en-US" b="0">
              <a:solidFill>
                <a:schemeClr val="tx2"/>
              </a:solidFill>
              <a:effectLst>
                <a:outerShdw blurRad="38100" dist="38100" dir="2700000">
                  <a:srgbClr val="C0C0C0"/>
                </a:outerShdw>
              </a:effectLst>
              <a:sym typeface="+mn-ea"/>
            </a:endParaRPr>
          </a:p>
          <a:p>
            <a:pPr algn="l">
              <a:buFont typeface="Arial" panose="020B0604020202020204" pitchFamily="34" charset="0"/>
            </a:pPr>
            <a:r>
              <a:rPr lang="zh-CN" altLang="en-US" b="0">
                <a:solidFill>
                  <a:schemeClr val="tx2"/>
                </a:solidFill>
                <a:effectLst>
                  <a:outerShdw blurRad="38100" dist="38100" dir="2700000">
                    <a:srgbClr val="C0C0C0"/>
                  </a:outerShdw>
                </a:effectLst>
                <a:sym typeface="+mn-ea"/>
              </a:rPr>
              <a:t>二、</a:t>
            </a:r>
            <a:r>
              <a:rPr lang="zh-CN" altLang="zh-CN" b="0" dirty="0">
                <a:solidFill>
                  <a:schemeClr val="tx2"/>
                </a:solidFill>
                <a:effectLst>
                  <a:outerShdw blurRad="38100" dist="38100" dir="2700000">
                    <a:srgbClr val="C0C0C0"/>
                  </a:outerShdw>
                </a:effectLst>
                <a:sym typeface="+mn-ea"/>
              </a:rPr>
              <a:t>蟠龙鼓座</a:t>
            </a:r>
            <a:r>
              <a:rPr lang="zh-CN" altLang="en-US">
                <a:sym typeface="+mn-ea"/>
              </a:rPr>
              <a:t>Drum Stand with a Coiled Dragon  </a:t>
            </a:r>
            <a:endParaRPr kumimoji="0" lang="zh-CN" altLang="en-US" b="0" i="0" u="none" strike="noStrike" kern="1200" cap="none" spc="0" normalizeH="0" baseline="0" noProof="1">
              <a:solidFill>
                <a:schemeClr val="tx2"/>
              </a:solidFill>
              <a:effectLst>
                <a:outerShdw blurRad="38100" dist="38100" dir="2700000">
                  <a:srgbClr val="C0C0C0"/>
                </a:outerShdw>
              </a:effectLst>
              <a:latin typeface="+mj-lt"/>
              <a:ea typeface="+mj-ea"/>
              <a:cs typeface="+mj-cs"/>
            </a:endParaRPr>
          </a:p>
          <a:p>
            <a:pPr marL="457200" indent="-457200" algn="l">
              <a:buFont typeface="Arial" panose="020B0604020202020204" pitchFamily="34" charset="0"/>
              <a:buChar char="•"/>
            </a:pPr>
            <a:endParaRPr lang="zh-CN" altLang="en-US" dirty="0">
              <a:solidFill>
                <a:schemeClr val="dk1"/>
              </a:solidFill>
              <a:latin typeface="隶书" panose="02010509060101010101" pitchFamily="49" charset="-122"/>
              <a:ea typeface="隶书" panose="02010509060101010101" pitchFamily="49" charset="-122"/>
              <a:cs typeface="隶书" panose="02010509060101010101" pitchFamily="49" charset="-122"/>
              <a:sym typeface="+mn-e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sp>
        <p:nvSpPr>
          <p:cNvPr id="7170" name="内容占位符 2"/>
          <p:cNvSpPr>
            <a:spLocks noGrp="1"/>
          </p:cNvSpPr>
          <p:nvPr>
            <p:ph sz="half" idx="1"/>
          </p:nvPr>
        </p:nvSpPr>
        <p:spPr>
          <a:xfrm>
            <a:off x="23495" y="615950"/>
            <a:ext cx="4904740" cy="5565775"/>
          </a:xfrm>
        </p:spPr>
        <p:txBody>
          <a:bodyPr anchor="t" anchorCtr="0"/>
          <a:p>
            <a:pPr defTabSz="914400">
              <a:buClr>
                <a:schemeClr val="tx2"/>
              </a:buClr>
              <a:buSzTx/>
              <a:buFontTx/>
            </a:pPr>
            <a:r>
              <a:rPr lang="en-US" altLang="zh-CN">
                <a:latin typeface="Times New Roman" panose="02020603050405020304" pitchFamily="18" charset="0"/>
                <a:cs typeface="Times New Roman" panose="02020603050405020304" pitchFamily="18" charset="0"/>
              </a:rPr>
              <a:t> </a:t>
            </a:r>
            <a:endParaRPr lang="en-US" altLang="zh-CN" sz="1800">
              <a:latin typeface="Times New Roman" panose="02020603050405020304" pitchFamily="18" charset="0"/>
              <a:cs typeface="Times New Roman" panose="02020603050405020304" pitchFamily="18" charset="0"/>
            </a:endParaRPr>
          </a:p>
          <a:p>
            <a:pPr defTabSz="914400">
              <a:lnSpc>
                <a:spcPct val="100000"/>
              </a:lnSpc>
              <a:spcAft>
                <a:spcPts val="0"/>
              </a:spcAft>
              <a:buClr>
                <a:schemeClr val="tx2"/>
              </a:buClr>
              <a:buSzTx/>
              <a:buFontTx/>
            </a:pPr>
            <a:r>
              <a:rPr lang="zh-CN" altLang="en-US" sz="1800">
                <a:latin typeface="Times New Roman" panose="02020603050405020304" pitchFamily="18" charset="0"/>
                <a:cs typeface="Times New Roman" panose="02020603050405020304" pitchFamily="18" charset="0"/>
              </a:rPr>
              <a:t>蟠龙横断面大致呈五棱体，</a:t>
            </a:r>
            <a:endParaRPr lang="zh-CN" altLang="en-US" sz="1800">
              <a:latin typeface="Times New Roman" panose="02020603050405020304" pitchFamily="18" charset="0"/>
              <a:cs typeface="Times New Roman" panose="02020603050405020304" pitchFamily="18" charset="0"/>
            </a:endParaRPr>
          </a:p>
          <a:p>
            <a:pPr defTabSz="914400">
              <a:lnSpc>
                <a:spcPct val="100000"/>
              </a:lnSpc>
              <a:spcAft>
                <a:spcPts val="0"/>
              </a:spcAft>
              <a:buClr>
                <a:schemeClr val="tx2"/>
              </a:buClr>
              <a:buSzTx/>
              <a:buFontTx/>
            </a:pPr>
            <a:r>
              <a:rPr lang="zh-CN" altLang="en-US" sz="1800">
                <a:latin typeface="Times New Roman" panose="02020603050405020304" pitchFamily="18" charset="0"/>
                <a:cs typeface="Times New Roman" panose="02020603050405020304" pitchFamily="18" charset="0"/>
              </a:rPr>
              <a:t>长、短直径约介于 2.3</a:t>
            </a:r>
            <a:r>
              <a:rPr lang="en-US" altLang="zh-CN" sz="1800">
                <a:latin typeface="Times New Roman" panose="02020603050405020304" pitchFamily="18" charset="0"/>
                <a:cs typeface="Times New Roman" panose="02020603050405020304" pitchFamily="18" charset="0"/>
              </a:rPr>
              <a:t>-</a:t>
            </a:r>
            <a:r>
              <a:rPr lang="zh-CN" altLang="en-US" sz="1800">
                <a:latin typeface="Times New Roman" panose="02020603050405020304" pitchFamily="18" charset="0"/>
                <a:cs typeface="Times New Roman" panose="02020603050405020304" pitchFamily="18" charset="0"/>
              </a:rPr>
              <a:t>3.5 厘米；断面分三层即：</a:t>
            </a:r>
            <a:endParaRPr lang="zh-CN" altLang="en-US" sz="1800">
              <a:latin typeface="Times New Roman" panose="02020603050405020304" pitchFamily="18" charset="0"/>
              <a:cs typeface="Times New Roman" panose="02020603050405020304" pitchFamily="18" charset="0"/>
            </a:endParaRPr>
          </a:p>
          <a:p>
            <a:pPr defTabSz="914400">
              <a:lnSpc>
                <a:spcPct val="100000"/>
              </a:lnSpc>
              <a:spcAft>
                <a:spcPts val="0"/>
              </a:spcAft>
              <a:buClr>
                <a:schemeClr val="tx2"/>
              </a:buClr>
              <a:buSzTx/>
              <a:buFontTx/>
            </a:pPr>
            <a:r>
              <a:rPr lang="en-US" altLang="zh-CN" sz="1800">
                <a:latin typeface="Times New Roman" panose="02020603050405020304" pitchFamily="18" charset="0"/>
                <a:cs typeface="Times New Roman" panose="02020603050405020304" pitchFamily="18" charset="0"/>
              </a:rPr>
              <a:t>1</a:t>
            </a:r>
            <a:r>
              <a:rPr lang="zh-CN" altLang="en-US" sz="1800">
                <a:latin typeface="Times New Roman" panose="02020603050405020304" pitchFamily="18" charset="0"/>
                <a:cs typeface="Times New Roman" panose="02020603050405020304" pitchFamily="18" charset="0"/>
              </a:rPr>
              <a:t>、外层是0.1厘米厚的铜体；</a:t>
            </a:r>
            <a:endParaRPr lang="zh-CN" altLang="en-US" sz="1800">
              <a:latin typeface="Times New Roman" panose="02020603050405020304" pitchFamily="18" charset="0"/>
              <a:cs typeface="Times New Roman" panose="02020603050405020304" pitchFamily="18" charset="0"/>
            </a:endParaRPr>
          </a:p>
          <a:p>
            <a:pPr defTabSz="914400">
              <a:lnSpc>
                <a:spcPct val="100000"/>
              </a:lnSpc>
              <a:spcAft>
                <a:spcPts val="0"/>
              </a:spcAft>
              <a:buClr>
                <a:schemeClr val="tx2"/>
              </a:buClr>
              <a:buSzTx/>
              <a:buFontTx/>
            </a:pPr>
            <a:r>
              <a:rPr lang="en-US" altLang="zh-CN" sz="1800">
                <a:latin typeface="Times New Roman" panose="02020603050405020304" pitchFamily="18" charset="0"/>
                <a:cs typeface="Times New Roman" panose="02020603050405020304" pitchFamily="18" charset="0"/>
              </a:rPr>
              <a:t>2</a:t>
            </a:r>
            <a:r>
              <a:rPr lang="zh-CN" altLang="en-US" sz="1800">
                <a:latin typeface="Times New Roman" panose="02020603050405020304" pitchFamily="18" charset="0"/>
                <a:cs typeface="Times New Roman" panose="02020603050405020304" pitchFamily="18" charset="0"/>
              </a:rPr>
              <a:t>、中间为桔色范土，厚约 1.1</a:t>
            </a:r>
            <a:r>
              <a:rPr lang="en-US" altLang="zh-CN" sz="1800">
                <a:latin typeface="Times New Roman" panose="02020603050405020304" pitchFamily="18" charset="0"/>
                <a:cs typeface="Times New Roman" panose="02020603050405020304" pitchFamily="18" charset="0"/>
                <a:sym typeface="+mn-ea"/>
              </a:rPr>
              <a:t>-</a:t>
            </a:r>
            <a:r>
              <a:rPr lang="zh-CN" altLang="en-US" sz="1800">
                <a:latin typeface="Times New Roman" panose="02020603050405020304" pitchFamily="18" charset="0"/>
                <a:cs typeface="Times New Roman" panose="02020603050405020304" pitchFamily="18" charset="0"/>
              </a:rPr>
              <a:t>1.4 厘米；</a:t>
            </a:r>
            <a:endParaRPr lang="zh-CN" altLang="en-US" sz="1800">
              <a:latin typeface="Times New Roman" panose="02020603050405020304" pitchFamily="18" charset="0"/>
              <a:cs typeface="Times New Roman" panose="02020603050405020304" pitchFamily="18" charset="0"/>
            </a:endParaRPr>
          </a:p>
          <a:p>
            <a:pPr defTabSz="914400">
              <a:lnSpc>
                <a:spcPct val="100000"/>
              </a:lnSpc>
              <a:spcAft>
                <a:spcPts val="0"/>
              </a:spcAft>
              <a:buClr>
                <a:schemeClr val="tx2"/>
              </a:buClr>
              <a:buSzTx/>
              <a:buFontTx/>
            </a:pPr>
            <a:r>
              <a:rPr lang="en-US" altLang="zh-CN" sz="1800">
                <a:latin typeface="Times New Roman" panose="02020603050405020304" pitchFamily="18" charset="0"/>
                <a:cs typeface="Times New Roman" panose="02020603050405020304" pitchFamily="18" charset="0"/>
              </a:rPr>
              <a:t>3</a:t>
            </a:r>
            <a:r>
              <a:rPr lang="zh-CN" altLang="en-US" sz="1800">
                <a:latin typeface="Times New Roman" panose="02020603050405020304" pitchFamily="18" charset="0"/>
                <a:cs typeface="Times New Roman" panose="02020603050405020304" pitchFamily="18" charset="0"/>
              </a:rPr>
              <a:t>、内层是很疏散的金属，厚约 2.1</a:t>
            </a:r>
            <a:r>
              <a:rPr lang="en-US" altLang="zh-CN" sz="1800">
                <a:latin typeface="Times New Roman" panose="02020603050405020304" pitchFamily="18" charset="0"/>
                <a:cs typeface="Times New Roman" panose="02020603050405020304" pitchFamily="18" charset="0"/>
                <a:sym typeface="+mn-ea"/>
              </a:rPr>
              <a:t>-</a:t>
            </a:r>
            <a:r>
              <a:rPr lang="zh-CN" altLang="en-US" sz="1800">
                <a:latin typeface="Times New Roman" panose="02020603050405020304" pitchFamily="18" charset="0"/>
                <a:cs typeface="Times New Roman" panose="02020603050405020304" pitchFamily="18" charset="0"/>
              </a:rPr>
              <a:t>2.4 厘米。</a:t>
            </a:r>
            <a:endParaRPr lang="zh-CN" altLang="en-US" sz="1800">
              <a:latin typeface="Times New Roman" panose="02020603050405020304" pitchFamily="18" charset="0"/>
              <a:cs typeface="Times New Roman" panose="02020603050405020304" pitchFamily="18" charset="0"/>
            </a:endParaRPr>
          </a:p>
          <a:p>
            <a:pPr defTabSz="914400">
              <a:lnSpc>
                <a:spcPct val="100000"/>
              </a:lnSpc>
              <a:spcAft>
                <a:spcPts val="0"/>
              </a:spcAft>
              <a:buClr>
                <a:schemeClr val="tx2"/>
              </a:buClr>
              <a:buSzTx/>
              <a:buFontTx/>
            </a:pPr>
            <a:r>
              <a:rPr lang="zh-CN" altLang="en-US" sz="1800">
                <a:latin typeface="Times New Roman" panose="02020603050405020304" pitchFamily="18" charset="0"/>
                <a:cs typeface="Times New Roman" panose="02020603050405020304" pitchFamily="18" charset="0"/>
              </a:rPr>
              <a:t>The cross-section of Coiled Dragon is roughly pentagonal.</a:t>
            </a:r>
            <a:endParaRPr lang="zh-CN" altLang="en-US" sz="1800">
              <a:latin typeface="Times New Roman" panose="02020603050405020304" pitchFamily="18" charset="0"/>
              <a:cs typeface="Times New Roman" panose="02020603050405020304" pitchFamily="18" charset="0"/>
            </a:endParaRPr>
          </a:p>
          <a:p>
            <a:pPr defTabSz="914400">
              <a:lnSpc>
                <a:spcPct val="100000"/>
              </a:lnSpc>
              <a:spcAft>
                <a:spcPts val="0"/>
              </a:spcAft>
              <a:buClr>
                <a:schemeClr val="tx2"/>
              </a:buClr>
              <a:buSzTx/>
              <a:buFontTx/>
            </a:pPr>
            <a:r>
              <a:rPr lang="zh-CN" altLang="en-US" sz="1800">
                <a:latin typeface="Times New Roman" panose="02020603050405020304" pitchFamily="18" charset="0"/>
                <a:cs typeface="Times New Roman" panose="02020603050405020304" pitchFamily="18" charset="0"/>
              </a:rPr>
              <a:t>The long and short diameters range from 2.3 to 3.5 </a:t>
            </a:r>
            <a:r>
              <a:rPr lang="en-US" altLang="zh-CN" sz="1800">
                <a:latin typeface="Times New Roman" panose="02020603050405020304" pitchFamily="18" charset="0"/>
                <a:cs typeface="Times New Roman" panose="02020603050405020304" pitchFamily="18" charset="0"/>
              </a:rPr>
              <a:t>cm</a:t>
            </a:r>
            <a:r>
              <a:rPr lang="zh-CN" altLang="en-US" sz="1800">
                <a:latin typeface="Times New Roman" panose="02020603050405020304" pitchFamily="18" charset="0"/>
                <a:cs typeface="Times New Roman" panose="02020603050405020304" pitchFamily="18" charset="0"/>
              </a:rPr>
              <a:t>;</a:t>
            </a:r>
            <a:endParaRPr lang="zh-CN" altLang="en-US" sz="1800">
              <a:latin typeface="Times New Roman" panose="02020603050405020304" pitchFamily="18" charset="0"/>
              <a:cs typeface="Times New Roman" panose="02020603050405020304" pitchFamily="18" charset="0"/>
            </a:endParaRPr>
          </a:p>
          <a:p>
            <a:pPr defTabSz="914400">
              <a:lnSpc>
                <a:spcPct val="100000"/>
              </a:lnSpc>
              <a:spcAft>
                <a:spcPts val="0"/>
              </a:spcAft>
              <a:buClr>
                <a:schemeClr val="tx2"/>
              </a:buClr>
              <a:buSzTx/>
              <a:buFontTx/>
            </a:pPr>
            <a:r>
              <a:rPr lang="zh-CN" altLang="en-US" sz="1800">
                <a:latin typeface="Times New Roman" panose="02020603050405020304" pitchFamily="18" charset="0"/>
                <a:cs typeface="Times New Roman" panose="02020603050405020304" pitchFamily="18" charset="0"/>
              </a:rPr>
              <a:t>The cross-section is divided into three layers:</a:t>
            </a:r>
            <a:endParaRPr lang="zh-CN" altLang="en-US" sz="1800">
              <a:latin typeface="Times New Roman" panose="02020603050405020304" pitchFamily="18" charset="0"/>
              <a:cs typeface="Times New Roman" panose="02020603050405020304" pitchFamily="18" charset="0"/>
            </a:endParaRPr>
          </a:p>
          <a:p>
            <a:pPr defTabSz="914400">
              <a:lnSpc>
                <a:spcPct val="100000"/>
              </a:lnSpc>
              <a:spcAft>
                <a:spcPts val="0"/>
              </a:spcAft>
              <a:buClr>
                <a:schemeClr val="tx2"/>
              </a:buClr>
              <a:buSzTx/>
              <a:buFont typeface="Arial" panose="020B0604020202020204" pitchFamily="34" charset="0"/>
              <a:buChar char="•"/>
            </a:pPr>
            <a:r>
              <a:rPr lang="zh-CN" altLang="en-US" sz="1800">
                <a:latin typeface="Times New Roman" panose="02020603050405020304" pitchFamily="18" charset="0"/>
                <a:cs typeface="Times New Roman" panose="02020603050405020304" pitchFamily="18" charset="0"/>
              </a:rPr>
              <a:t>① outer layer: copper body, ca. 0.1 cm</a:t>
            </a:r>
            <a:endParaRPr lang="zh-CN" altLang="en-US" sz="1800">
              <a:latin typeface="Times New Roman" panose="02020603050405020304" pitchFamily="18" charset="0"/>
              <a:cs typeface="Times New Roman" panose="02020603050405020304" pitchFamily="18" charset="0"/>
            </a:endParaRPr>
          </a:p>
          <a:p>
            <a:pPr defTabSz="914400">
              <a:lnSpc>
                <a:spcPct val="100000"/>
              </a:lnSpc>
              <a:spcAft>
                <a:spcPts val="0"/>
              </a:spcAft>
              <a:buClr>
                <a:schemeClr val="tx2"/>
              </a:buClr>
              <a:buSzTx/>
              <a:buFontTx/>
            </a:pPr>
            <a:r>
              <a:rPr lang="zh-CN" altLang="en-US" sz="1800">
                <a:latin typeface="Times New Roman" panose="02020603050405020304" pitchFamily="18" charset="0"/>
                <a:cs typeface="Times New Roman" panose="02020603050405020304" pitchFamily="18" charset="0"/>
              </a:rPr>
              <a:t>② Middle layer: orange vanilla, ca. 1.1-1.4 cm;</a:t>
            </a:r>
            <a:endParaRPr lang="zh-CN" altLang="en-US" sz="1800">
              <a:latin typeface="Times New Roman" panose="02020603050405020304" pitchFamily="18" charset="0"/>
              <a:cs typeface="Times New Roman" panose="02020603050405020304" pitchFamily="18" charset="0"/>
            </a:endParaRPr>
          </a:p>
          <a:p>
            <a:pPr defTabSz="914400">
              <a:lnSpc>
                <a:spcPct val="100000"/>
              </a:lnSpc>
              <a:spcAft>
                <a:spcPts val="0"/>
              </a:spcAft>
              <a:buClr>
                <a:schemeClr val="tx2"/>
              </a:buClr>
              <a:buSzTx/>
              <a:buFontTx/>
            </a:pPr>
            <a:r>
              <a:rPr lang="zh-CN" altLang="en-US" sz="1800">
                <a:latin typeface="Times New Roman" panose="02020603050405020304" pitchFamily="18" charset="0"/>
                <a:cs typeface="Times New Roman" panose="02020603050405020304" pitchFamily="18" charset="0"/>
              </a:rPr>
              <a:t>③ inner layer: very sparse metal, ca. 2.1-2.4 cm.</a:t>
            </a:r>
            <a:endParaRPr lang="zh-CN" altLang="en-US" sz="1800">
              <a:latin typeface="Times New Roman" panose="02020603050405020304" pitchFamily="18" charset="0"/>
              <a:cs typeface="Times New Roman" panose="02020603050405020304" pitchFamily="18" charset="0"/>
            </a:endParaRPr>
          </a:p>
        </p:txBody>
      </p:sp>
      <p:pic>
        <p:nvPicPr>
          <p:cNvPr id="7171" name="图片 7" descr="33e6ddbfd2568f413c920830e4fc560"/>
          <p:cNvPicPr>
            <a:picLocks noGrp="1" noChangeAspect="1"/>
          </p:cNvPicPr>
          <p:nvPr>
            <p:ph sz="half" idx="2"/>
            <p:custDataLst>
              <p:tags r:id="rId1"/>
            </p:custDataLst>
          </p:nvPr>
        </p:nvPicPr>
        <p:blipFill>
          <a:blip r:embed="rId2"/>
          <a:stretch>
            <a:fillRect/>
          </a:stretch>
        </p:blipFill>
        <p:spPr>
          <a:xfrm>
            <a:off x="4953000" y="685800"/>
            <a:ext cx="3380105" cy="3061970"/>
          </a:xfrm>
        </p:spPr>
      </p:pic>
      <p:sp>
        <p:nvSpPr>
          <p:cNvPr id="6" name="标题 98305"/>
          <p:cNvSpPr>
            <a:spLocks noGrp="1"/>
          </p:cNvSpPr>
          <p:nvPr>
            <p:custDataLst>
              <p:tags r:id="rId3"/>
            </p:custDataLst>
          </p:nvPr>
        </p:nvSpPr>
        <p:spPr>
          <a:xfrm>
            <a:off x="-635" y="-1270"/>
            <a:ext cx="9144635" cy="654050"/>
          </a:xfrm>
          <a:prstGeom prst="rect">
            <a:avLst/>
          </a:prstGeom>
          <a:solidFill>
            <a:schemeClr val="tx2">
              <a:lumMod val="75000"/>
            </a:schemeClr>
          </a:solidFill>
          <a:ln w="9525">
            <a:noFill/>
          </a:ln>
        </p:spPr>
        <p:txBody>
          <a:bodyPr anchor="ctr"/>
          <a:lstStyle>
            <a:lvl1pPr marL="0" lvl="0" indent="0" algn="ctr" defTabSz="914400" rtl="0" eaLnBrk="1" fontAlgn="base" latinLnBrk="0" hangingPunct="1">
              <a:lnSpc>
                <a:spcPct val="100000"/>
              </a:lnSpc>
              <a:spcBef>
                <a:spcPct val="0"/>
              </a:spcBef>
              <a:spcAft>
                <a:spcPct val="0"/>
              </a:spcAft>
              <a:buNone/>
              <a:defRPr sz="3200" b="1" i="0" u="none" kern="1200" baseline="0">
                <a:solidFill>
                  <a:schemeClr val="bg1"/>
                </a:solidFill>
                <a:latin typeface="+mj-lt"/>
                <a:ea typeface="+mj-ea"/>
                <a:cs typeface="+mj-cs"/>
              </a:defRPr>
            </a:lvl1pPr>
          </a:lstStyle>
          <a:p>
            <a:pPr marL="457200" indent="-457200" algn="l">
              <a:buFont typeface="Arial" panose="020B0604020202020204" pitchFamily="34" charset="0"/>
              <a:buChar char="•"/>
            </a:pPr>
            <a:r>
              <a:rPr lang="zh-CN" altLang="en-US" b="0">
                <a:solidFill>
                  <a:schemeClr val="tx2"/>
                </a:solidFill>
                <a:effectLst>
                  <a:outerShdw blurRad="38100" dist="38100" dir="2700000">
                    <a:srgbClr val="C0C0C0"/>
                  </a:outerShdw>
                </a:effectLst>
                <a:sym typeface="+mn-ea"/>
              </a:rPr>
              <a:t>三、</a:t>
            </a:r>
            <a:r>
              <a:rPr lang="zh-CN" altLang="en-US" b="0">
                <a:solidFill>
                  <a:schemeClr val="tx2"/>
                </a:solidFill>
                <a:effectLst>
                  <a:outerShdw blurRad="38100" dist="38100" dir="2700000">
                    <a:srgbClr val="C0C0C0"/>
                  </a:outerShdw>
                </a:effectLst>
                <a:sym typeface="+mn-ea"/>
              </a:rPr>
              <a:t>仪器分析</a:t>
            </a:r>
            <a:r>
              <a:rPr lang="en-US" altLang="zh-CN">
                <a:sym typeface="+mn-ea"/>
              </a:rPr>
              <a:t>I</a:t>
            </a:r>
            <a:r>
              <a:rPr lang="zh-CN" altLang="en-US">
                <a:sym typeface="+mn-ea"/>
              </a:rPr>
              <a:t>nstrumental analysis</a:t>
            </a:r>
            <a:endParaRPr lang="zh-CN" altLang="en-US" dirty="0">
              <a:solidFill>
                <a:schemeClr val="dk1"/>
              </a:solidFill>
              <a:latin typeface="隶书" panose="02010509060101010101" pitchFamily="49" charset="-122"/>
              <a:ea typeface="隶书" panose="02010509060101010101" pitchFamily="49" charset="-122"/>
              <a:cs typeface="隶书" panose="02010509060101010101" pitchFamily="49" charset="-122"/>
              <a:sym typeface="+mn-ea"/>
            </a:endParaRPr>
          </a:p>
        </p:txBody>
      </p:sp>
      <p:pic>
        <p:nvPicPr>
          <p:cNvPr id="4" name="图片 3"/>
          <p:cNvPicPr>
            <a:picLocks noChangeAspect="1"/>
          </p:cNvPicPr>
          <p:nvPr>
            <p:custDataLst>
              <p:tags r:id="rId4"/>
            </p:custDataLst>
          </p:nvPr>
        </p:nvPicPr>
        <p:blipFill>
          <a:blip r:embed="rId5"/>
          <a:stretch>
            <a:fillRect/>
          </a:stretch>
        </p:blipFill>
        <p:spPr>
          <a:xfrm>
            <a:off x="4952365" y="3810000"/>
            <a:ext cx="3380740" cy="2816860"/>
          </a:xfrm>
          <a:prstGeom prst="rect">
            <a:avLst/>
          </a:prstGeom>
        </p:spPr>
      </p:pic>
      <p:pic>
        <p:nvPicPr>
          <p:cNvPr id="5" name="图片 3" descr="IMG_修复后全貌俯视"/>
          <p:cNvPicPr>
            <a:picLocks noGrp="1" noChangeAspect="1"/>
          </p:cNvPicPr>
          <p:nvPr>
            <p:custDataLst>
              <p:tags r:id="rId6"/>
            </p:custDataLst>
          </p:nvPr>
        </p:nvPicPr>
        <p:blipFill>
          <a:blip r:embed="rId7"/>
          <a:srcRect l="9750" r="12940" b="3586"/>
          <a:stretch>
            <a:fillRect/>
          </a:stretch>
        </p:blipFill>
        <p:spPr>
          <a:xfrm>
            <a:off x="8334375" y="6019800"/>
            <a:ext cx="809625" cy="838200"/>
          </a:xfrm>
          <a:prstGeom prst="ellipse">
            <a:avLst/>
          </a:prstGeom>
          <a:noFill/>
          <a:ln w="12700" cmpd="sng">
            <a:solidFill>
              <a:schemeClr val="accent1">
                <a:shade val="50000"/>
              </a:schemeClr>
            </a:solidFill>
            <a:prstDash val="sysDot"/>
          </a:ln>
          <a:effectLst>
            <a:outerShdw blurRad="1270000" dist="50800" dir="5400000" algn="ctr" rotWithShape="0">
              <a:schemeClr val="accent2">
                <a:lumMod val="40000"/>
                <a:lumOff val="60000"/>
                <a:alpha val="100000"/>
              </a:schemeClr>
            </a:outerShdw>
          </a:effectLst>
        </p:spPr>
      </p:pic>
      <p:cxnSp>
        <p:nvCxnSpPr>
          <p:cNvPr id="7" name="直接箭头连接符 6"/>
          <p:cNvCxnSpPr/>
          <p:nvPr/>
        </p:nvCxnSpPr>
        <p:spPr>
          <a:xfrm flipH="1">
            <a:off x="7620000" y="4251960"/>
            <a:ext cx="183515" cy="9144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8" name="直接箭头连接符 7"/>
          <p:cNvCxnSpPr/>
          <p:nvPr/>
        </p:nvCxnSpPr>
        <p:spPr>
          <a:xfrm flipH="1" flipV="1">
            <a:off x="7239000" y="5029200"/>
            <a:ext cx="746760" cy="381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0" name="直接箭头连接符 9"/>
          <p:cNvCxnSpPr/>
          <p:nvPr/>
        </p:nvCxnSpPr>
        <p:spPr>
          <a:xfrm flipV="1">
            <a:off x="5696585" y="5257800"/>
            <a:ext cx="1390015" cy="12954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grpSp>
        <p:nvGrpSpPr>
          <p:cNvPr id="14" name="组合 13"/>
          <p:cNvGrpSpPr/>
          <p:nvPr/>
        </p:nvGrpSpPr>
        <p:grpSpPr>
          <a:xfrm>
            <a:off x="6236335" y="3886200"/>
            <a:ext cx="1675765" cy="1371600"/>
            <a:chOff x="9821" y="6120"/>
            <a:chExt cx="2639" cy="2160"/>
          </a:xfrm>
        </p:grpSpPr>
        <p:sp>
          <p:nvSpPr>
            <p:cNvPr id="11" name="文本框 10"/>
            <p:cNvSpPr txBox="1"/>
            <p:nvPr/>
          </p:nvSpPr>
          <p:spPr>
            <a:xfrm>
              <a:off x="11640" y="6120"/>
              <a:ext cx="621" cy="580"/>
            </a:xfrm>
            <a:prstGeom prst="rect">
              <a:avLst/>
            </a:prstGeom>
            <a:noFill/>
          </p:spPr>
          <p:txBody>
            <a:bodyPr wrap="square" rtlCol="0">
              <a:spAutoFit/>
            </a:bodyPr>
            <a:p>
              <a:r>
                <a:rPr lang="zh-CN" altLang="en-US"/>
                <a:t>①</a:t>
              </a:r>
              <a:endParaRPr lang="zh-CN" altLang="en-US"/>
            </a:p>
          </p:txBody>
        </p:sp>
        <p:sp>
          <p:nvSpPr>
            <p:cNvPr id="12" name="文本框 11"/>
            <p:cNvSpPr txBox="1"/>
            <p:nvPr>
              <p:custDataLst>
                <p:tags r:id="rId8"/>
              </p:custDataLst>
            </p:nvPr>
          </p:nvSpPr>
          <p:spPr>
            <a:xfrm>
              <a:off x="11712" y="7454"/>
              <a:ext cx="749" cy="531"/>
            </a:xfrm>
            <a:prstGeom prst="rect">
              <a:avLst/>
            </a:prstGeom>
            <a:noFill/>
          </p:spPr>
          <p:txBody>
            <a:bodyPr wrap="square" rtlCol="0">
              <a:noAutofit/>
            </a:bodyPr>
            <a:p>
              <a:r>
                <a:rPr lang="zh-CN" altLang="en-US"/>
                <a:t>②</a:t>
              </a:r>
              <a:endParaRPr lang="zh-CN" altLang="en-US"/>
            </a:p>
          </p:txBody>
        </p:sp>
        <p:sp>
          <p:nvSpPr>
            <p:cNvPr id="13" name="文本框 12"/>
            <p:cNvSpPr txBox="1"/>
            <p:nvPr>
              <p:custDataLst>
                <p:tags r:id="rId9"/>
              </p:custDataLst>
            </p:nvPr>
          </p:nvSpPr>
          <p:spPr>
            <a:xfrm>
              <a:off x="9821" y="7700"/>
              <a:ext cx="621" cy="580"/>
            </a:xfrm>
            <a:prstGeom prst="rect">
              <a:avLst/>
            </a:prstGeom>
            <a:noFill/>
          </p:spPr>
          <p:txBody>
            <a:bodyPr wrap="square" rtlCol="0">
              <a:spAutoFit/>
            </a:bodyPr>
            <a:p>
              <a:r>
                <a:rPr lang="zh-CN" altLang="en-US"/>
                <a:t>③</a:t>
              </a:r>
              <a:endParaRPr lang="zh-CN" altLang="en-US"/>
            </a:p>
          </p:txBody>
        </p:sp>
      </p:grpSp>
    </p:spTree>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194" name="内容占位符 2"/>
          <p:cNvSpPr>
            <a:spLocks noGrp="1"/>
          </p:cNvSpPr>
          <p:nvPr>
            <p:ph idx="1"/>
          </p:nvPr>
        </p:nvSpPr>
        <p:spPr>
          <a:xfrm>
            <a:off x="381000" y="533400"/>
            <a:ext cx="8218170" cy="2278380"/>
          </a:xfrm>
        </p:spPr>
        <p:txBody>
          <a:bodyPr anchor="t" anchorCtr="0"/>
          <a:p>
            <a:r>
              <a:rPr lang="en-US" altLang="zh-CN" sz="2800">
                <a:latin typeface="Times New Roman" panose="02020603050405020304" pitchFamily="18" charset="0"/>
                <a:cs typeface="Times New Roman" panose="02020603050405020304" pitchFamily="18" charset="0"/>
              </a:rPr>
              <a:t>1</a:t>
            </a:r>
            <a:r>
              <a:rPr lang="zh-CN" altLang="en-US" sz="2800">
                <a:latin typeface="Times New Roman" panose="02020603050405020304" pitchFamily="18" charset="0"/>
                <a:cs typeface="Times New Roman" panose="02020603050405020304" pitchFamily="18" charset="0"/>
              </a:rPr>
              <a:t>、</a:t>
            </a:r>
            <a:r>
              <a:rPr lang="zh-CN" altLang="en-US" sz="2800">
                <a:latin typeface="Times New Roman" panose="02020603050405020304" pitchFamily="18" charset="0"/>
                <a:cs typeface="Times New Roman" panose="02020603050405020304" pitchFamily="18" charset="0"/>
                <a:sym typeface="宋体" panose="02010600030101010101" pitchFamily="2" charset="-122"/>
              </a:rPr>
              <a:t>X射线荧光能谱仪</a:t>
            </a:r>
            <a:r>
              <a:rPr lang="zh-CN" altLang="en-US" sz="1800">
                <a:latin typeface="Times New Roman" panose="02020603050405020304" pitchFamily="18" charset="0"/>
                <a:cs typeface="Times New Roman" panose="02020603050405020304" pitchFamily="18" charset="0"/>
                <a:sym typeface="宋体" panose="02010600030101010101" pitchFamily="2" charset="-122"/>
              </a:rPr>
              <a:t>X-ray fluorescence spectrometer</a:t>
            </a:r>
            <a:endParaRPr lang="zh-CN" altLang="en-US" sz="1800">
              <a:latin typeface="Times New Roman" panose="02020603050405020304" pitchFamily="18" charset="0"/>
              <a:cs typeface="Times New Roman" panose="02020603050405020304" pitchFamily="18" charset="0"/>
              <a:sym typeface="宋体" panose="02010600030101010101" pitchFamily="2" charset="-122"/>
            </a:endParaRPr>
          </a:p>
          <a:p>
            <a:endParaRPr lang="zh-CN" altLang="en-US">
              <a:latin typeface="Times New Roman" panose="02020603050405020304" pitchFamily="18" charset="0"/>
              <a:cs typeface="Times New Roman" panose="02020603050405020304" pitchFamily="18" charset="0"/>
            </a:endParaRPr>
          </a:p>
          <a:p>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  </a:t>
            </a:r>
            <a:endParaRPr lang="en-US" altLang="zh-CN">
              <a:latin typeface="Times New Roman" panose="02020603050405020304" pitchFamily="18" charset="0"/>
              <a:cs typeface="Times New Roman" panose="02020603050405020304" pitchFamily="18" charset="0"/>
            </a:endParaRPr>
          </a:p>
          <a:p>
            <a:endParaRPr lang="en-US" altLang="zh-CN">
              <a:latin typeface="Times New Roman" panose="02020603050405020304" pitchFamily="18" charset="0"/>
              <a:cs typeface="Times New Roman" panose="02020603050405020304" pitchFamily="18" charset="0"/>
            </a:endParaRPr>
          </a:p>
          <a:p>
            <a:r>
              <a:rPr lang="en-US" altLang="zh-CN">
                <a:latin typeface="Times New Roman" panose="02020603050405020304" pitchFamily="18" charset="0"/>
                <a:cs typeface="Times New Roman" panose="02020603050405020304" pitchFamily="18" charset="0"/>
              </a:rPr>
              <a:t> </a:t>
            </a:r>
            <a:r>
              <a:rPr lang="en-US" altLang="zh-CN" sz="2800">
                <a:latin typeface="Times New Roman" panose="02020603050405020304" pitchFamily="18" charset="0"/>
                <a:cs typeface="Times New Roman" panose="02020603050405020304" pitchFamily="18" charset="0"/>
              </a:rPr>
              <a:t>2、金相</a:t>
            </a:r>
            <a:r>
              <a:rPr lang="en-US" altLang="zh-CN" sz="1800">
                <a:latin typeface="Times New Roman" panose="02020603050405020304" pitchFamily="18" charset="0"/>
                <a:cs typeface="Times New Roman" panose="02020603050405020304" pitchFamily="18" charset="0"/>
              </a:rPr>
              <a:t>Metallographic analysis</a:t>
            </a:r>
            <a:endParaRPr lang="en-US" altLang="zh-CN" sz="1800">
              <a:latin typeface="Times New Roman" panose="02020603050405020304" pitchFamily="18" charset="0"/>
              <a:cs typeface="Times New Roman" panose="02020603050405020304" pitchFamily="18" charset="0"/>
            </a:endParaRPr>
          </a:p>
          <a:p>
            <a:r>
              <a:rPr lang="en-US" altLang="zh-CN">
                <a:latin typeface="Times New Roman" panose="02020603050405020304" pitchFamily="18" charset="0"/>
                <a:cs typeface="Times New Roman" panose="02020603050405020304" pitchFamily="18" charset="0"/>
              </a:rPr>
              <a:t>    </a:t>
            </a:r>
            <a:endParaRPr lang="en-US" altLang="zh-CN" sz="1800">
              <a:latin typeface="Times New Roman" panose="02020603050405020304" pitchFamily="18" charset="0"/>
              <a:cs typeface="Times New Roman" panose="02020603050405020304" pitchFamily="18" charset="0"/>
            </a:endParaRPr>
          </a:p>
        </p:txBody>
      </p:sp>
      <p:pic>
        <p:nvPicPr>
          <p:cNvPr id="6147" name="图片 3" descr="IMG_修复后全貌俯视"/>
          <p:cNvPicPr>
            <a:picLocks noGrp="1" noChangeAspect="1"/>
          </p:cNvPicPr>
          <p:nvPr>
            <p:custDataLst>
              <p:tags r:id="rId1"/>
            </p:custDataLst>
          </p:nvPr>
        </p:nvPicPr>
        <p:blipFill>
          <a:blip r:embed="rId2"/>
          <a:srcRect l="9750" r="12940" b="3586"/>
          <a:stretch>
            <a:fillRect/>
          </a:stretch>
        </p:blipFill>
        <p:spPr>
          <a:xfrm>
            <a:off x="8334375" y="6019800"/>
            <a:ext cx="809625" cy="838200"/>
          </a:xfrm>
          <a:prstGeom prst="ellipse">
            <a:avLst/>
          </a:prstGeom>
          <a:noFill/>
          <a:ln w="12700" cmpd="sng">
            <a:solidFill>
              <a:schemeClr val="accent1">
                <a:shade val="50000"/>
              </a:schemeClr>
            </a:solidFill>
            <a:prstDash val="sysDot"/>
          </a:ln>
          <a:effectLst>
            <a:outerShdw blurRad="1270000" dist="50800" dir="5400000" algn="ctr" rotWithShape="0">
              <a:schemeClr val="accent2">
                <a:lumMod val="40000"/>
                <a:lumOff val="60000"/>
                <a:alpha val="100000"/>
              </a:schemeClr>
            </a:outerShdw>
          </a:effectLst>
        </p:spPr>
      </p:pic>
      <p:sp>
        <p:nvSpPr>
          <p:cNvPr id="6" name="标题 98305"/>
          <p:cNvSpPr>
            <a:spLocks noGrp="1"/>
          </p:cNvSpPr>
          <p:nvPr>
            <p:custDataLst>
              <p:tags r:id="rId3"/>
            </p:custDataLst>
          </p:nvPr>
        </p:nvSpPr>
        <p:spPr>
          <a:xfrm>
            <a:off x="-635" y="-1270"/>
            <a:ext cx="9144635" cy="654050"/>
          </a:xfrm>
          <a:prstGeom prst="rect">
            <a:avLst/>
          </a:prstGeom>
          <a:solidFill>
            <a:schemeClr val="tx2">
              <a:lumMod val="75000"/>
            </a:schemeClr>
          </a:solidFill>
          <a:ln w="9525">
            <a:noFill/>
          </a:ln>
        </p:spPr>
        <p:txBody>
          <a:bodyPr anchor="ctr"/>
          <a:lstStyle>
            <a:lvl1pPr marL="0" lvl="0" indent="0" algn="ctr" defTabSz="914400" rtl="0" eaLnBrk="1" fontAlgn="base" latinLnBrk="0" hangingPunct="1">
              <a:lnSpc>
                <a:spcPct val="100000"/>
              </a:lnSpc>
              <a:spcBef>
                <a:spcPct val="0"/>
              </a:spcBef>
              <a:spcAft>
                <a:spcPct val="0"/>
              </a:spcAft>
              <a:buNone/>
              <a:defRPr sz="3200" b="1" i="0" u="none" kern="1200" baseline="0">
                <a:solidFill>
                  <a:schemeClr val="bg1"/>
                </a:solidFill>
                <a:latin typeface="+mj-lt"/>
                <a:ea typeface="+mj-ea"/>
                <a:cs typeface="+mj-cs"/>
              </a:defRPr>
            </a:lvl1pPr>
          </a:lstStyle>
          <a:p>
            <a:pPr marL="457200" indent="-457200" algn="ctr">
              <a:buFont typeface="Wingdings" panose="05000000000000000000" charset="0"/>
              <a:buChar char="l"/>
            </a:pPr>
            <a:r>
              <a:rPr lang="zh-CN" altLang="en-US" b="0">
                <a:solidFill>
                  <a:schemeClr val="tx2"/>
                </a:solidFill>
                <a:effectLst>
                  <a:outerShdw blurRad="38100" dist="38100" dir="2700000">
                    <a:srgbClr val="C0C0C0"/>
                  </a:outerShdw>
                </a:effectLst>
                <a:latin typeface="Times New Roman" panose="02020603050405020304" pitchFamily="18" charset="0"/>
                <a:cs typeface="Times New Roman" panose="02020603050405020304" pitchFamily="18" charset="0"/>
                <a:sym typeface="+mn-ea"/>
              </a:rPr>
              <a:t>X射线荧光能谱仪与金相分析</a:t>
            </a:r>
            <a:endParaRPr lang="zh-CN" altLang="en-US" b="0" dirty="0">
              <a:solidFill>
                <a:schemeClr val="tx2"/>
              </a:solidFill>
              <a:effectLst>
                <a:outerShdw blurRad="38100" dist="38100" dir="2700000">
                  <a:srgbClr val="C0C0C0"/>
                </a:outerShdw>
              </a:effectLst>
              <a:latin typeface="Times New Roman" panose="02020603050405020304" pitchFamily="18" charset="0"/>
              <a:ea typeface="隶书" panose="02010509060101010101" pitchFamily="49" charset="-122"/>
              <a:cs typeface="Times New Roman" panose="02020603050405020304" pitchFamily="18" charset="0"/>
              <a:sym typeface="+mn-ea"/>
            </a:endParaRPr>
          </a:p>
        </p:txBody>
      </p:sp>
      <p:graphicFrame>
        <p:nvGraphicFramePr>
          <p:cNvPr id="5" name="表格 4"/>
          <p:cNvGraphicFramePr/>
          <p:nvPr>
            <p:custDataLst>
              <p:tags r:id="rId4"/>
            </p:custDataLst>
          </p:nvPr>
        </p:nvGraphicFramePr>
        <p:xfrm>
          <a:off x="885825" y="1164590"/>
          <a:ext cx="7511415" cy="1143000"/>
        </p:xfrm>
        <a:graphic>
          <a:graphicData uri="http://schemas.openxmlformats.org/drawingml/2006/table">
            <a:tbl>
              <a:tblPr firstRow="1" bandRow="1">
                <a:tableStyleId>{5C22544A-7EE6-4342-B048-85BDC9FD1C3A}</a:tableStyleId>
              </a:tblPr>
              <a:tblGrid>
                <a:gridCol w="1727835"/>
                <a:gridCol w="1172210"/>
                <a:gridCol w="1204595"/>
                <a:gridCol w="1161415"/>
                <a:gridCol w="1139190"/>
                <a:gridCol w="1106170"/>
              </a:tblGrid>
              <a:tr h="381000">
                <a:tc>
                  <a:txBody>
                    <a:bodyPr/>
                    <a:p>
                      <a:pPr algn="ctr">
                        <a:buNone/>
                      </a:pPr>
                      <a:r>
                        <a:rPr lang="en-US" altLang="zh-CN" sz="1800">
                          <a:latin typeface="Times New Roman" panose="02020603050405020304" pitchFamily="18" charset="0"/>
                          <a:cs typeface="Times New Roman" panose="02020603050405020304" pitchFamily="18" charset="0"/>
                        </a:rPr>
                        <a:t>No/element</a:t>
                      </a:r>
                      <a:endParaRPr lang="en-US" altLang="zh-CN" sz="1800">
                        <a:latin typeface="Times New Roman" panose="02020603050405020304" pitchFamily="18" charset="0"/>
                        <a:cs typeface="Times New Roman" panose="02020603050405020304" pitchFamily="18" charset="0"/>
                      </a:endParaRPr>
                    </a:p>
                  </a:txBody>
                  <a:tcPr/>
                </a:tc>
                <a:tc>
                  <a:txBody>
                    <a:bodyPr/>
                    <a:p>
                      <a:pPr algn="ctr">
                        <a:buNone/>
                      </a:pPr>
                      <a:r>
                        <a:rPr lang="en-US" altLang="zh-CN" sz="1800">
                          <a:latin typeface="Times New Roman" panose="02020603050405020304" pitchFamily="18" charset="0"/>
                          <a:cs typeface="Times New Roman" panose="02020603050405020304" pitchFamily="18" charset="0"/>
                        </a:rPr>
                        <a:t>Cu</a:t>
                      </a:r>
                      <a:endParaRPr lang="en-US" altLang="zh-CN" sz="1800">
                        <a:latin typeface="Times New Roman" panose="02020603050405020304" pitchFamily="18" charset="0"/>
                        <a:cs typeface="Times New Roman" panose="02020603050405020304" pitchFamily="18" charset="0"/>
                      </a:endParaRPr>
                    </a:p>
                  </a:txBody>
                  <a:tcPr/>
                </a:tc>
                <a:tc>
                  <a:txBody>
                    <a:bodyPr/>
                    <a:p>
                      <a:pPr algn="ctr">
                        <a:buNone/>
                      </a:pPr>
                      <a:r>
                        <a:rPr lang="en-US" altLang="zh-CN" sz="1800">
                          <a:latin typeface="Times New Roman" panose="02020603050405020304" pitchFamily="18" charset="0"/>
                          <a:cs typeface="Times New Roman" panose="02020603050405020304" pitchFamily="18" charset="0"/>
                        </a:rPr>
                        <a:t>Sn</a:t>
                      </a:r>
                      <a:endParaRPr lang="en-US" altLang="zh-CN" sz="1800">
                        <a:latin typeface="Times New Roman" panose="02020603050405020304" pitchFamily="18" charset="0"/>
                        <a:cs typeface="Times New Roman" panose="02020603050405020304" pitchFamily="18" charset="0"/>
                      </a:endParaRPr>
                    </a:p>
                  </a:txBody>
                  <a:tcPr/>
                </a:tc>
                <a:tc>
                  <a:txBody>
                    <a:bodyPr/>
                    <a:p>
                      <a:pPr algn="ctr">
                        <a:buNone/>
                      </a:pPr>
                      <a:r>
                        <a:rPr lang="en-US" altLang="zh-CN" sz="1800">
                          <a:latin typeface="Times New Roman" panose="02020603050405020304" pitchFamily="18" charset="0"/>
                          <a:cs typeface="Times New Roman" panose="02020603050405020304" pitchFamily="18" charset="0"/>
                        </a:rPr>
                        <a:t>Pb</a:t>
                      </a:r>
                      <a:endParaRPr lang="en-US" altLang="zh-CN" sz="1800">
                        <a:latin typeface="Times New Roman" panose="02020603050405020304" pitchFamily="18" charset="0"/>
                        <a:cs typeface="Times New Roman" panose="02020603050405020304" pitchFamily="18" charset="0"/>
                      </a:endParaRPr>
                    </a:p>
                  </a:txBody>
                  <a:tcPr/>
                </a:tc>
                <a:tc>
                  <a:txBody>
                    <a:bodyPr/>
                    <a:p>
                      <a:pPr algn="ctr">
                        <a:buNone/>
                      </a:pPr>
                      <a:r>
                        <a:rPr lang="en-US" altLang="zh-CN" sz="1800">
                          <a:latin typeface="Times New Roman" panose="02020603050405020304" pitchFamily="18" charset="0"/>
                          <a:cs typeface="Times New Roman" panose="02020603050405020304" pitchFamily="18" charset="0"/>
                        </a:rPr>
                        <a:t>Si</a:t>
                      </a:r>
                      <a:endParaRPr lang="en-US" altLang="zh-CN" sz="1800">
                        <a:latin typeface="Times New Roman" panose="02020603050405020304" pitchFamily="18" charset="0"/>
                        <a:cs typeface="Times New Roman" panose="02020603050405020304" pitchFamily="18" charset="0"/>
                      </a:endParaRPr>
                    </a:p>
                  </a:txBody>
                  <a:tcPr/>
                </a:tc>
                <a:tc>
                  <a:txBody>
                    <a:bodyPr/>
                    <a:p>
                      <a:pPr algn="ctr">
                        <a:buNone/>
                      </a:pPr>
                      <a:r>
                        <a:rPr lang="en-US" altLang="zh-CN" sz="1800">
                          <a:latin typeface="Times New Roman" panose="02020603050405020304" pitchFamily="18" charset="0"/>
                          <a:cs typeface="Times New Roman" panose="02020603050405020304" pitchFamily="18" charset="0"/>
                        </a:rPr>
                        <a:t>Fe</a:t>
                      </a:r>
                      <a:endParaRPr lang="en-US" altLang="zh-CN" sz="1800">
                        <a:latin typeface="Times New Roman" panose="02020603050405020304" pitchFamily="18" charset="0"/>
                        <a:cs typeface="Times New Roman" panose="02020603050405020304" pitchFamily="18" charset="0"/>
                      </a:endParaRPr>
                    </a:p>
                  </a:txBody>
                  <a:tcPr/>
                </a:tc>
              </a:tr>
              <a:tr h="381000">
                <a:tc>
                  <a:txBody>
                    <a:bodyPr/>
                    <a:p>
                      <a:pPr algn="ctr">
                        <a:buNone/>
                      </a:pPr>
                      <a:r>
                        <a:rPr lang="zh-CN" altLang="en-US" sz="1800">
                          <a:latin typeface="Times New Roman" panose="02020603050405020304" pitchFamily="18" charset="0"/>
                          <a:sym typeface="+mn-ea"/>
                        </a:rPr>
                        <a:t>外层Outer layer</a:t>
                      </a:r>
                      <a:endParaRPr lang="zh-CN" altLang="en-US" sz="1800">
                        <a:latin typeface="Times New Roman" panose="02020603050405020304" pitchFamily="18" charset="0"/>
                        <a:sym typeface="+mn-ea"/>
                      </a:endParaRPr>
                    </a:p>
                  </a:txBody>
                  <a:tcPr/>
                </a:tc>
                <a:tc>
                  <a:txBody>
                    <a:bodyPr/>
                    <a:p>
                      <a:pPr algn="ctr">
                        <a:buNone/>
                      </a:pPr>
                      <a:r>
                        <a:rPr lang="en-US" altLang="zh-CN" sz="1800">
                          <a:latin typeface="Times New Roman" panose="02020603050405020304" pitchFamily="18" charset="0"/>
                          <a:cs typeface="Times New Roman" panose="02020603050405020304" pitchFamily="18" charset="0"/>
                        </a:rPr>
                        <a:t>69.125</a:t>
                      </a:r>
                      <a:endParaRPr lang="en-US" altLang="zh-CN" sz="1800">
                        <a:latin typeface="Times New Roman" panose="02020603050405020304" pitchFamily="18" charset="0"/>
                        <a:cs typeface="Times New Roman" panose="02020603050405020304" pitchFamily="18" charset="0"/>
                      </a:endParaRPr>
                    </a:p>
                  </a:txBody>
                  <a:tcPr/>
                </a:tc>
                <a:tc>
                  <a:txBody>
                    <a:bodyPr/>
                    <a:p>
                      <a:pPr algn="ctr">
                        <a:buNone/>
                      </a:pPr>
                      <a:r>
                        <a:rPr lang="en-US" altLang="zh-CN" sz="1800">
                          <a:latin typeface="Times New Roman" panose="02020603050405020304" pitchFamily="18" charset="0"/>
                          <a:cs typeface="Times New Roman" panose="02020603050405020304" pitchFamily="18" charset="0"/>
                        </a:rPr>
                        <a:t>19.606</a:t>
                      </a:r>
                      <a:endParaRPr lang="en-US" altLang="zh-CN" sz="1800">
                        <a:latin typeface="Times New Roman" panose="02020603050405020304" pitchFamily="18" charset="0"/>
                        <a:cs typeface="Times New Roman" panose="02020603050405020304" pitchFamily="18" charset="0"/>
                      </a:endParaRPr>
                    </a:p>
                  </a:txBody>
                  <a:tcPr/>
                </a:tc>
                <a:tc>
                  <a:txBody>
                    <a:bodyPr/>
                    <a:p>
                      <a:pPr algn="ctr">
                        <a:buNone/>
                      </a:pPr>
                      <a:r>
                        <a:rPr lang="en-US" altLang="zh-CN" sz="1800">
                          <a:latin typeface="Times New Roman" panose="02020603050405020304" pitchFamily="18" charset="0"/>
                          <a:cs typeface="Times New Roman" panose="02020603050405020304" pitchFamily="18" charset="0"/>
                        </a:rPr>
                        <a:t>7.600</a:t>
                      </a:r>
                      <a:endParaRPr lang="en-US" altLang="zh-CN" sz="1800">
                        <a:latin typeface="Times New Roman" panose="02020603050405020304" pitchFamily="18" charset="0"/>
                        <a:cs typeface="Times New Roman" panose="02020603050405020304" pitchFamily="18" charset="0"/>
                      </a:endParaRPr>
                    </a:p>
                  </a:txBody>
                  <a:tcPr/>
                </a:tc>
                <a:tc>
                  <a:txBody>
                    <a:bodyPr/>
                    <a:p>
                      <a:pPr algn="ctr">
                        <a:buNone/>
                      </a:pPr>
                      <a:r>
                        <a:rPr lang="en-US" altLang="zh-CN" sz="1800">
                          <a:latin typeface="Times New Roman" panose="02020603050405020304" pitchFamily="18" charset="0"/>
                          <a:cs typeface="Times New Roman" panose="02020603050405020304" pitchFamily="18" charset="0"/>
                        </a:rPr>
                        <a:t>1.557</a:t>
                      </a:r>
                      <a:endParaRPr lang="en-US" altLang="zh-CN" sz="1800">
                        <a:latin typeface="Times New Roman" panose="02020603050405020304" pitchFamily="18" charset="0"/>
                        <a:cs typeface="Times New Roman" panose="02020603050405020304" pitchFamily="18" charset="0"/>
                      </a:endParaRPr>
                    </a:p>
                  </a:txBody>
                  <a:tcPr/>
                </a:tc>
                <a:tc>
                  <a:txBody>
                    <a:bodyPr/>
                    <a:p>
                      <a:pPr algn="ctr">
                        <a:buNone/>
                      </a:pPr>
                      <a:r>
                        <a:rPr lang="en-US" altLang="zh-CN" sz="1800">
                          <a:latin typeface="Times New Roman" panose="02020603050405020304" pitchFamily="18" charset="0"/>
                          <a:cs typeface="Times New Roman" panose="02020603050405020304" pitchFamily="18" charset="0"/>
                        </a:rPr>
                        <a:t>0.3825</a:t>
                      </a:r>
                      <a:endParaRPr lang="en-US" altLang="zh-CN" sz="1800">
                        <a:latin typeface="Times New Roman" panose="02020603050405020304" pitchFamily="18" charset="0"/>
                        <a:cs typeface="Times New Roman" panose="02020603050405020304" pitchFamily="18" charset="0"/>
                      </a:endParaRPr>
                    </a:p>
                  </a:txBody>
                  <a:tcPr/>
                </a:tc>
              </a:tr>
              <a:tr h="381000">
                <a:tc>
                  <a:txBody>
                    <a:bodyPr/>
                    <a:p>
                      <a:pPr algn="ctr">
                        <a:buNone/>
                      </a:pPr>
                      <a:r>
                        <a:rPr lang="zh-CN" altLang="en-US" sz="1800">
                          <a:latin typeface="Times New Roman" panose="02020603050405020304" pitchFamily="18" charset="0"/>
                          <a:sym typeface="+mn-ea"/>
                        </a:rPr>
                        <a:t>内层Inner layer</a:t>
                      </a:r>
                      <a:endParaRPr lang="zh-CN" altLang="en-US" sz="1800">
                        <a:latin typeface="Times New Roman" panose="02020603050405020304" pitchFamily="18" charset="0"/>
                        <a:sym typeface="+mn-ea"/>
                      </a:endParaRPr>
                    </a:p>
                  </a:txBody>
                  <a:tcPr/>
                </a:tc>
                <a:tc>
                  <a:txBody>
                    <a:bodyPr/>
                    <a:p>
                      <a:pPr algn="ctr">
                        <a:buNone/>
                      </a:pPr>
                      <a:r>
                        <a:rPr lang="en-US" altLang="zh-CN" sz="1800">
                          <a:latin typeface="Times New Roman" panose="02020603050405020304" pitchFamily="18" charset="0"/>
                          <a:cs typeface="Times New Roman" panose="02020603050405020304" pitchFamily="18" charset="0"/>
                        </a:rPr>
                        <a:t>20.011</a:t>
                      </a:r>
                      <a:endParaRPr lang="en-US" altLang="zh-CN" sz="1800">
                        <a:latin typeface="Times New Roman" panose="02020603050405020304" pitchFamily="18" charset="0"/>
                        <a:cs typeface="Times New Roman" panose="02020603050405020304" pitchFamily="18" charset="0"/>
                      </a:endParaRPr>
                    </a:p>
                  </a:txBody>
                  <a:tcPr/>
                </a:tc>
                <a:tc>
                  <a:txBody>
                    <a:bodyPr/>
                    <a:p>
                      <a:pPr algn="ctr">
                        <a:buNone/>
                      </a:pPr>
                      <a:r>
                        <a:rPr lang="en-US" altLang="zh-CN" sz="1800">
                          <a:latin typeface="Times New Roman" panose="02020603050405020304" pitchFamily="18" charset="0"/>
                          <a:cs typeface="Times New Roman" panose="02020603050405020304" pitchFamily="18" charset="0"/>
                        </a:rPr>
                        <a:t>4.548</a:t>
                      </a:r>
                      <a:endParaRPr lang="en-US" altLang="zh-CN" sz="1800">
                        <a:latin typeface="Times New Roman" panose="02020603050405020304" pitchFamily="18" charset="0"/>
                        <a:cs typeface="Times New Roman" panose="02020603050405020304" pitchFamily="18" charset="0"/>
                      </a:endParaRPr>
                    </a:p>
                  </a:txBody>
                  <a:tcPr/>
                </a:tc>
                <a:tc>
                  <a:txBody>
                    <a:bodyPr/>
                    <a:p>
                      <a:pPr algn="ctr">
                        <a:buNone/>
                      </a:pPr>
                      <a:r>
                        <a:rPr lang="en-US" altLang="zh-CN" sz="1800">
                          <a:latin typeface="Times New Roman" panose="02020603050405020304" pitchFamily="18" charset="0"/>
                          <a:cs typeface="Times New Roman" panose="02020603050405020304" pitchFamily="18" charset="0"/>
                        </a:rPr>
                        <a:t>17.507</a:t>
                      </a:r>
                      <a:endParaRPr lang="en-US" altLang="zh-CN" sz="1800">
                        <a:latin typeface="Times New Roman" panose="02020603050405020304" pitchFamily="18" charset="0"/>
                        <a:cs typeface="Times New Roman" panose="02020603050405020304" pitchFamily="18" charset="0"/>
                      </a:endParaRPr>
                    </a:p>
                  </a:txBody>
                  <a:tcPr/>
                </a:tc>
                <a:tc>
                  <a:txBody>
                    <a:bodyPr/>
                    <a:p>
                      <a:pPr algn="ctr">
                        <a:buNone/>
                      </a:pPr>
                      <a:r>
                        <a:rPr lang="en-US" altLang="zh-CN" sz="1800">
                          <a:latin typeface="Times New Roman" panose="02020603050405020304" pitchFamily="18" charset="0"/>
                          <a:cs typeface="Times New Roman" panose="02020603050405020304" pitchFamily="18" charset="0"/>
                        </a:rPr>
                        <a:t>37.586</a:t>
                      </a:r>
                      <a:endParaRPr lang="en-US" altLang="zh-CN" sz="1800">
                        <a:latin typeface="Times New Roman" panose="02020603050405020304" pitchFamily="18" charset="0"/>
                        <a:cs typeface="Times New Roman" panose="02020603050405020304" pitchFamily="18" charset="0"/>
                      </a:endParaRPr>
                    </a:p>
                  </a:txBody>
                  <a:tcPr/>
                </a:tc>
                <a:tc>
                  <a:txBody>
                    <a:bodyPr/>
                    <a:p>
                      <a:pPr algn="ctr">
                        <a:buNone/>
                      </a:pPr>
                      <a:r>
                        <a:rPr lang="en-US" altLang="zh-CN" sz="1800">
                          <a:latin typeface="Times New Roman" panose="02020603050405020304" pitchFamily="18" charset="0"/>
                          <a:cs typeface="Times New Roman" panose="02020603050405020304" pitchFamily="18" charset="0"/>
                        </a:rPr>
                        <a:t>9.479</a:t>
                      </a:r>
                      <a:endParaRPr lang="en-US" altLang="zh-CN" sz="1800">
                        <a:latin typeface="Times New Roman" panose="02020603050405020304" pitchFamily="18" charset="0"/>
                        <a:cs typeface="Times New Roman" panose="02020603050405020304" pitchFamily="18" charset="0"/>
                      </a:endParaRPr>
                    </a:p>
                  </a:txBody>
                  <a:tcPr/>
                </a:tc>
              </a:tr>
            </a:tbl>
          </a:graphicData>
        </a:graphic>
      </p:graphicFrame>
      <p:pic>
        <p:nvPicPr>
          <p:cNvPr id="9218" name="图片 4" descr="盘龙底座泥芯中铜渣-铸后局部热锻"/>
          <p:cNvPicPr>
            <a:picLocks noGrp="1" noChangeAspect="1"/>
          </p:cNvPicPr>
          <p:nvPr>
            <p:custDataLst>
              <p:tags r:id="rId5"/>
            </p:custDataLst>
          </p:nvPr>
        </p:nvPicPr>
        <p:blipFill>
          <a:blip r:embed="rId6"/>
          <a:stretch>
            <a:fillRect/>
          </a:stretch>
        </p:blipFill>
        <p:spPr>
          <a:xfrm>
            <a:off x="457200" y="2819400"/>
            <a:ext cx="4319070" cy="3240000"/>
          </a:xfrm>
          <a:prstGeom prst="rect">
            <a:avLst/>
          </a:prstGeom>
        </p:spPr>
      </p:pic>
      <p:sp>
        <p:nvSpPr>
          <p:cNvPr id="7" name="文本框 6"/>
          <p:cNvSpPr txBox="1"/>
          <p:nvPr/>
        </p:nvSpPr>
        <p:spPr>
          <a:xfrm>
            <a:off x="5105400" y="3361055"/>
            <a:ext cx="3559810" cy="953135"/>
          </a:xfrm>
          <a:prstGeom prst="rect">
            <a:avLst/>
          </a:prstGeom>
          <a:noFill/>
        </p:spPr>
        <p:txBody>
          <a:bodyPr wrap="square" rtlCol="0" anchor="t">
            <a:spAutoFit/>
          </a:bodyPr>
          <a:p>
            <a:r>
              <a:rPr lang="zh-CN" altLang="en-US" sz="2800">
                <a:latin typeface="Times New Roman" panose="02020603050405020304" pitchFamily="18" charset="0"/>
                <a:sym typeface="+mn-ea"/>
              </a:rPr>
              <a:t>龙的内层合金：</a:t>
            </a:r>
            <a:r>
              <a:rPr lang="en-US" altLang="zh-CN" sz="2800">
                <a:latin typeface="Times New Roman" panose="02020603050405020304" pitchFamily="18" charset="0"/>
                <a:sym typeface="+mn-ea"/>
              </a:rPr>
              <a:t>铸后有局部热锻。</a:t>
            </a:r>
            <a:endParaRPr lang="en-US" altLang="zh-CN" sz="2800">
              <a:latin typeface="Times New Roman" panose="02020603050405020304" pitchFamily="18" charset="0"/>
              <a:sym typeface="+mn-ea"/>
            </a:endParaRPr>
          </a:p>
        </p:txBody>
      </p:sp>
      <p:sp>
        <p:nvSpPr>
          <p:cNvPr id="8" name="文本框 7"/>
          <p:cNvSpPr txBox="1"/>
          <p:nvPr/>
        </p:nvSpPr>
        <p:spPr>
          <a:xfrm>
            <a:off x="1600200" y="6097905"/>
            <a:ext cx="2275840" cy="337185"/>
          </a:xfrm>
          <a:prstGeom prst="rect">
            <a:avLst/>
          </a:prstGeom>
          <a:noFill/>
        </p:spPr>
        <p:txBody>
          <a:bodyPr wrap="square" rtlCol="0" anchor="t">
            <a:spAutoFit/>
          </a:bodyPr>
          <a:p>
            <a:r>
              <a:rPr lang="zh-CN" altLang="en-US" sz="1600">
                <a:solidFill>
                  <a:schemeClr val="tx1"/>
                </a:solidFill>
                <a:effectLst>
                  <a:outerShdw blurRad="38100" dist="38100" dir="2700000">
                    <a:srgbClr val="C0C0C0"/>
                  </a:outerShdw>
                </a:effectLst>
                <a:latin typeface="Times New Roman" panose="02020603050405020304" pitchFamily="18" charset="0"/>
                <a:sym typeface="+mn-ea"/>
              </a:rPr>
              <a:t>泥芯中金属的金相图</a:t>
            </a:r>
            <a:endParaRPr lang="zh-CN" altLang="en-US" sz="1600">
              <a:solidFill>
                <a:schemeClr val="tx1"/>
              </a:solidFill>
              <a:effectLst>
                <a:outerShdw blurRad="38100" dist="38100" dir="2700000">
                  <a:srgbClr val="C0C0C0"/>
                </a:outerShdw>
              </a:effectLst>
              <a:latin typeface="Times New Roman" panose="02020603050405020304" pitchFamily="18" charset="0"/>
              <a:sym typeface="+mn-ea"/>
            </a:endParaRPr>
          </a:p>
        </p:txBody>
      </p:sp>
      <p:sp>
        <p:nvSpPr>
          <p:cNvPr id="2" name="文本框 1"/>
          <p:cNvSpPr txBox="1"/>
          <p:nvPr/>
        </p:nvSpPr>
        <p:spPr>
          <a:xfrm>
            <a:off x="5105400" y="4524375"/>
            <a:ext cx="4039235" cy="645160"/>
          </a:xfrm>
          <a:prstGeom prst="rect">
            <a:avLst/>
          </a:prstGeom>
          <a:noFill/>
        </p:spPr>
        <p:txBody>
          <a:bodyPr wrap="square" rtlCol="0" anchor="t">
            <a:spAutoFit/>
          </a:bodyPr>
          <a:p>
            <a:r>
              <a:rPr lang="zh-CN" altLang="en-US">
                <a:latin typeface="Times New Roman" panose="02020603050405020304" pitchFamily="18" charset="0"/>
                <a:cs typeface="Times New Roman" panose="02020603050405020304" pitchFamily="18" charset="0"/>
              </a:rPr>
              <a:t>Dragon's inner layer alloy: After casting, there is partial hot forging.</a:t>
            </a:r>
            <a:endParaRPr lang="zh-CN" altLang="en-US">
              <a:latin typeface="Times New Roman" panose="02020603050405020304" pitchFamily="18" charset="0"/>
              <a:cs typeface="Times New Roman" panose="02020603050405020304" pitchFamily="18" charset="0"/>
            </a:endParaRPr>
          </a:p>
        </p:txBody>
      </p:sp>
      <p:sp>
        <p:nvSpPr>
          <p:cNvPr id="3" name="文本框 2"/>
          <p:cNvSpPr txBox="1"/>
          <p:nvPr/>
        </p:nvSpPr>
        <p:spPr>
          <a:xfrm>
            <a:off x="85090" y="6400800"/>
            <a:ext cx="4876165" cy="368300"/>
          </a:xfrm>
          <a:prstGeom prst="rect">
            <a:avLst/>
          </a:prstGeom>
          <a:noFill/>
        </p:spPr>
        <p:txBody>
          <a:bodyPr wrap="square" rtlCol="0" anchor="t">
            <a:spAutoFit/>
          </a:bodyPr>
          <a:p>
            <a:pPr algn="ctr"/>
            <a:r>
              <a:rPr lang="zh-CN" altLang="en-US" sz="1800">
                <a:latin typeface="Times New Roman" panose="02020603050405020304" pitchFamily="18" charset="0"/>
                <a:cs typeface="Times New Roman" panose="02020603050405020304" pitchFamily="18" charset="0"/>
              </a:rPr>
              <a:t>Metallographic diagram </a:t>
            </a:r>
            <a:endParaRPr lang="zh-CN" altLang="en-US" sz="1800">
              <a:latin typeface="Times New Roman" panose="02020603050405020304" pitchFamily="18" charset="0"/>
              <a:cs typeface="Times New Roman" panose="02020603050405020304"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42" name="内容占位符 2"/>
          <p:cNvSpPr>
            <a:spLocks noGrp="1"/>
          </p:cNvSpPr>
          <p:nvPr>
            <p:ph idx="1"/>
          </p:nvPr>
        </p:nvSpPr>
        <p:spPr>
          <a:xfrm>
            <a:off x="457200" y="1475105"/>
            <a:ext cx="8255635" cy="3032760"/>
          </a:xfrm>
        </p:spPr>
        <p:txBody>
          <a:bodyPr anchor="t" anchorCtr="0"/>
          <a:p>
            <a:pPr marL="0" indent="0">
              <a:lnSpc>
                <a:spcPct val="100000"/>
              </a:lnSpc>
              <a:spcAft>
                <a:spcPts val="0"/>
              </a:spcAft>
              <a:buNone/>
            </a:pPr>
            <a:r>
              <a:rPr lang="zh-CN" altLang="en-US" sz="2800">
                <a:latin typeface="Times New Roman" panose="02020603050405020304" pitchFamily="18" charset="0"/>
                <a:cs typeface="Times New Roman" panose="02020603050405020304" pitchFamily="18" charset="0"/>
              </a:rPr>
              <a:t>1号龙：头接内圆、尾部接外圆</a:t>
            </a:r>
            <a:endParaRPr lang="zh-CN" altLang="en-US" sz="2800">
              <a:latin typeface="Times New Roman" panose="02020603050405020304" pitchFamily="18" charset="0"/>
              <a:cs typeface="Times New Roman" panose="02020603050405020304" pitchFamily="18" charset="0"/>
            </a:endParaRPr>
          </a:p>
          <a:p>
            <a:pPr>
              <a:lnSpc>
                <a:spcPct val="100000"/>
              </a:lnSpc>
              <a:spcAft>
                <a:spcPts val="0"/>
              </a:spcAft>
            </a:pPr>
            <a:r>
              <a:rPr sz="1800">
                <a:latin typeface="Times New Roman" panose="02020603050405020304" pitchFamily="18" charset="0"/>
                <a:cs typeface="Times New Roman" panose="02020603050405020304" pitchFamily="18" charset="0"/>
                <a:sym typeface="+mn-ea"/>
              </a:rPr>
              <a:t>Dragon 1: Head connected to inner circle, tail connected to outer circle</a:t>
            </a:r>
            <a:endParaRPr lang="en-US" altLang="zh-CN" sz="1800">
              <a:latin typeface="Times New Roman" panose="02020603050405020304" pitchFamily="18" charset="0"/>
              <a:cs typeface="Times New Roman" panose="02020603050405020304" pitchFamily="18" charset="0"/>
            </a:endParaRPr>
          </a:p>
          <a:p>
            <a:pPr>
              <a:lnSpc>
                <a:spcPct val="100000"/>
              </a:lnSpc>
              <a:spcAft>
                <a:spcPts val="0"/>
              </a:spcAft>
            </a:pPr>
            <a:r>
              <a:rPr lang="zh-CN" altLang="en-US" sz="2800">
                <a:latin typeface="Times New Roman" panose="02020603050405020304" pitchFamily="18" charset="0"/>
                <a:cs typeface="Times New Roman" panose="02020603050405020304" pitchFamily="18" charset="0"/>
              </a:rPr>
              <a:t>2号龙：头接外圆、尾部接内圆</a:t>
            </a:r>
            <a:endParaRPr lang="zh-CN" altLang="en-US" sz="2800">
              <a:latin typeface="Times New Roman" panose="02020603050405020304" pitchFamily="18" charset="0"/>
              <a:cs typeface="Times New Roman" panose="02020603050405020304" pitchFamily="18" charset="0"/>
            </a:endParaRPr>
          </a:p>
          <a:p>
            <a:pPr>
              <a:lnSpc>
                <a:spcPct val="100000"/>
              </a:lnSpc>
              <a:spcAft>
                <a:spcPts val="0"/>
              </a:spcAft>
            </a:pPr>
            <a:r>
              <a:rPr sz="1800">
                <a:latin typeface="Times New Roman" panose="02020603050405020304" pitchFamily="18" charset="0"/>
                <a:cs typeface="Times New Roman" panose="02020603050405020304" pitchFamily="18" charset="0"/>
                <a:sym typeface="+mn-ea"/>
              </a:rPr>
              <a:t>Dragon 2: Head connected to outer circle, tail connected to inner circle</a:t>
            </a:r>
            <a:endParaRPr lang="zh-CN" altLang="en-US" sz="2800">
              <a:latin typeface="Times New Roman" panose="02020603050405020304" pitchFamily="18" charset="0"/>
              <a:cs typeface="Times New Roman" panose="02020603050405020304" pitchFamily="18" charset="0"/>
            </a:endParaRPr>
          </a:p>
          <a:p>
            <a:pPr>
              <a:lnSpc>
                <a:spcPct val="100000"/>
              </a:lnSpc>
              <a:spcAft>
                <a:spcPts val="0"/>
              </a:spcAft>
            </a:pPr>
            <a:r>
              <a:rPr lang="zh-CN" altLang="en-US" sz="2800">
                <a:latin typeface="Times New Roman" panose="02020603050405020304" pitchFamily="18" charset="0"/>
                <a:cs typeface="Times New Roman" panose="02020603050405020304" pitchFamily="18" charset="0"/>
              </a:rPr>
              <a:t>3号龙：嘴向内仰头</a:t>
            </a:r>
            <a:endParaRPr lang="zh-CN" altLang="en-US" sz="2800">
              <a:latin typeface="Times New Roman" panose="02020603050405020304" pitchFamily="18" charset="0"/>
              <a:cs typeface="Times New Roman" panose="02020603050405020304" pitchFamily="18" charset="0"/>
            </a:endParaRPr>
          </a:p>
          <a:p>
            <a:pPr>
              <a:lnSpc>
                <a:spcPct val="100000"/>
              </a:lnSpc>
              <a:spcAft>
                <a:spcPts val="0"/>
              </a:spcAft>
            </a:pPr>
            <a:r>
              <a:rPr sz="1800">
                <a:latin typeface="Times New Roman" panose="02020603050405020304" pitchFamily="18" charset="0"/>
                <a:cs typeface="Times New Roman" panose="02020603050405020304" pitchFamily="18" charset="0"/>
                <a:sym typeface="+mn-ea"/>
              </a:rPr>
              <a:t>Dragon 3: Mouth facing inward head</a:t>
            </a:r>
            <a:endParaRPr lang="zh-CN" altLang="en-US" sz="1800">
              <a:latin typeface="Times New Roman" panose="02020603050405020304" pitchFamily="18" charset="0"/>
              <a:cs typeface="Times New Roman" panose="02020603050405020304" pitchFamily="18" charset="0"/>
            </a:endParaRPr>
          </a:p>
          <a:p>
            <a:pPr>
              <a:lnSpc>
                <a:spcPct val="100000"/>
              </a:lnSpc>
              <a:spcAft>
                <a:spcPts val="0"/>
              </a:spcAft>
            </a:pPr>
            <a:r>
              <a:rPr lang="en-US" altLang="zh-CN" sz="2800">
                <a:latin typeface="Times New Roman" panose="02020603050405020304" pitchFamily="18" charset="0"/>
                <a:cs typeface="Times New Roman" panose="02020603050405020304" pitchFamily="18" charset="0"/>
              </a:rPr>
              <a:t>4</a:t>
            </a:r>
            <a:r>
              <a:rPr lang="zh-CN" altLang="en-US" sz="2800">
                <a:latin typeface="Times New Roman" panose="02020603050405020304" pitchFamily="18" charset="0"/>
                <a:cs typeface="Times New Roman" panose="02020603050405020304" pitchFamily="18" charset="0"/>
              </a:rPr>
              <a:t>号龙：翘尾巴</a:t>
            </a:r>
            <a:endParaRPr lang="zh-CN" altLang="en-US" sz="2800">
              <a:latin typeface="Times New Roman" panose="02020603050405020304" pitchFamily="18" charset="0"/>
              <a:cs typeface="Times New Roman" panose="02020603050405020304" pitchFamily="18" charset="0"/>
            </a:endParaRPr>
          </a:p>
          <a:p>
            <a:pPr>
              <a:lnSpc>
                <a:spcPct val="100000"/>
              </a:lnSpc>
              <a:spcAft>
                <a:spcPts val="0"/>
              </a:spcAft>
            </a:pPr>
            <a:r>
              <a:rPr sz="1800">
                <a:latin typeface="Times New Roman" panose="02020603050405020304" pitchFamily="18" charset="0"/>
                <a:cs typeface="Times New Roman" panose="02020603050405020304" pitchFamily="18" charset="0"/>
                <a:sym typeface="+mn-ea"/>
              </a:rPr>
              <a:t>Dragon 4: Tail raised</a:t>
            </a:r>
            <a:endParaRPr lang="zh-CN" altLang="en-US" sz="1800">
              <a:latin typeface="Times New Roman" panose="02020603050405020304" pitchFamily="18" charset="0"/>
              <a:cs typeface="Times New Roman" panose="02020603050405020304" pitchFamily="18" charset="0"/>
            </a:endParaRPr>
          </a:p>
          <a:p>
            <a:pPr>
              <a:lnSpc>
                <a:spcPct val="100000"/>
              </a:lnSpc>
              <a:spcAft>
                <a:spcPts val="0"/>
              </a:spcAft>
            </a:pPr>
            <a:r>
              <a:rPr lang="en-US" altLang="zh-CN" sz="2800">
                <a:latin typeface="Times New Roman" panose="02020603050405020304" pitchFamily="18" charset="0"/>
                <a:cs typeface="Times New Roman" panose="02020603050405020304" pitchFamily="18" charset="0"/>
              </a:rPr>
              <a:t>5</a:t>
            </a:r>
            <a:r>
              <a:rPr lang="zh-CN" altLang="en-US" sz="2800">
                <a:latin typeface="Times New Roman" panose="02020603050405020304" pitchFamily="18" charset="0"/>
                <a:cs typeface="Times New Roman" panose="02020603050405020304" pitchFamily="18" charset="0"/>
              </a:rPr>
              <a:t>号龙：龙头上带角</a:t>
            </a:r>
            <a:endParaRPr lang="zh-CN" altLang="en-US" sz="2800">
              <a:latin typeface="Times New Roman" panose="02020603050405020304" pitchFamily="18" charset="0"/>
              <a:cs typeface="Times New Roman" panose="02020603050405020304" pitchFamily="18" charset="0"/>
            </a:endParaRPr>
          </a:p>
          <a:p>
            <a:pPr>
              <a:lnSpc>
                <a:spcPct val="100000"/>
              </a:lnSpc>
              <a:spcAft>
                <a:spcPts val="0"/>
              </a:spcAft>
            </a:pPr>
            <a:r>
              <a:rPr sz="1800">
                <a:latin typeface="Times New Roman" panose="02020603050405020304" pitchFamily="18" charset="0"/>
                <a:cs typeface="Times New Roman" panose="02020603050405020304" pitchFamily="18" charset="0"/>
                <a:sym typeface="+mn-ea"/>
              </a:rPr>
              <a:t>Dragon 5: Horn on dragon head</a:t>
            </a:r>
            <a:endParaRPr lang="zh-CN" altLang="en-US" sz="1800">
              <a:latin typeface="Times New Roman" panose="02020603050405020304" pitchFamily="18" charset="0"/>
              <a:cs typeface="Times New Roman" panose="02020603050405020304" pitchFamily="18" charset="0"/>
            </a:endParaRPr>
          </a:p>
          <a:p>
            <a:pPr>
              <a:lnSpc>
                <a:spcPct val="100000"/>
              </a:lnSpc>
              <a:spcAft>
                <a:spcPts val="0"/>
              </a:spcAft>
            </a:pPr>
            <a:r>
              <a:rPr lang="en-US" altLang="zh-CN" sz="2800">
                <a:latin typeface="Times New Roman" panose="02020603050405020304" pitchFamily="18" charset="0"/>
                <a:cs typeface="Times New Roman" panose="02020603050405020304" pitchFamily="18" charset="0"/>
              </a:rPr>
              <a:t>6</a:t>
            </a:r>
            <a:r>
              <a:rPr lang="zh-CN" altLang="en-US" sz="2800">
                <a:latin typeface="Times New Roman" panose="02020603050405020304" pitchFamily="18" charset="0"/>
                <a:cs typeface="Times New Roman" panose="02020603050405020304" pitchFamily="18" charset="0"/>
              </a:rPr>
              <a:t>号龙：尾巴卷起</a:t>
            </a:r>
            <a:endParaRPr lang="zh-CN" altLang="en-US" sz="2800">
              <a:latin typeface="Times New Roman" panose="02020603050405020304" pitchFamily="18" charset="0"/>
              <a:cs typeface="Times New Roman" panose="02020603050405020304" pitchFamily="18" charset="0"/>
            </a:endParaRPr>
          </a:p>
          <a:p>
            <a:pPr>
              <a:lnSpc>
                <a:spcPct val="100000"/>
              </a:lnSpc>
              <a:spcAft>
                <a:spcPts val="0"/>
              </a:spcAft>
            </a:pPr>
            <a:r>
              <a:rPr sz="1800">
                <a:latin typeface="Times New Roman" panose="02020603050405020304" pitchFamily="18" charset="0"/>
                <a:cs typeface="Times New Roman" panose="02020603050405020304" pitchFamily="18" charset="0"/>
                <a:sym typeface="+mn-ea"/>
              </a:rPr>
              <a:t>Dragon 6: Tail rolled up</a:t>
            </a:r>
            <a:endParaRPr lang="zh-CN" altLang="en-US" sz="1800">
              <a:latin typeface="Times New Roman" panose="02020603050405020304" pitchFamily="18" charset="0"/>
              <a:cs typeface="Times New Roman" panose="02020603050405020304" pitchFamily="18" charset="0"/>
            </a:endParaRPr>
          </a:p>
          <a:p>
            <a:pPr>
              <a:lnSpc>
                <a:spcPct val="100000"/>
              </a:lnSpc>
              <a:spcAft>
                <a:spcPts val="0"/>
              </a:spcAft>
            </a:pPr>
            <a:r>
              <a:rPr lang="en-US" altLang="zh-CN" sz="2800">
                <a:latin typeface="Times New Roman" panose="02020603050405020304" pitchFamily="18" charset="0"/>
                <a:cs typeface="Times New Roman" panose="02020603050405020304" pitchFamily="18" charset="0"/>
              </a:rPr>
              <a:t>7</a:t>
            </a:r>
            <a:r>
              <a:rPr lang="zh-CN" altLang="en-US" sz="2800">
                <a:latin typeface="Times New Roman" panose="02020603050405020304" pitchFamily="18" charset="0"/>
                <a:cs typeface="Times New Roman" panose="02020603050405020304" pitchFamily="18" charset="0"/>
              </a:rPr>
              <a:t>号龙：龙嘴向外仰头回首的形态</a:t>
            </a:r>
            <a:endParaRPr lang="zh-CN" altLang="en-US" sz="2800">
              <a:latin typeface="Times New Roman" panose="02020603050405020304" pitchFamily="18" charset="0"/>
              <a:cs typeface="Times New Roman" panose="02020603050405020304" pitchFamily="18" charset="0"/>
            </a:endParaRPr>
          </a:p>
          <a:p>
            <a:pPr>
              <a:lnSpc>
                <a:spcPct val="100000"/>
              </a:lnSpc>
              <a:spcAft>
                <a:spcPts val="0"/>
              </a:spcAft>
            </a:pPr>
            <a:r>
              <a:rPr sz="1800">
                <a:latin typeface="Times New Roman" panose="02020603050405020304" pitchFamily="18" charset="0"/>
                <a:cs typeface="Times New Roman" panose="02020603050405020304" pitchFamily="18" charset="0"/>
                <a:sym typeface="+mn-ea"/>
              </a:rPr>
              <a:t>Dragon 7: Mouth facing outward and looking back.</a:t>
            </a:r>
            <a:endParaRPr lang="zh-CN" altLang="en-US" sz="1800">
              <a:latin typeface="Times New Roman" panose="02020603050405020304" pitchFamily="18" charset="0"/>
              <a:cs typeface="Times New Roman" panose="02020603050405020304" pitchFamily="18" charset="0"/>
            </a:endParaRPr>
          </a:p>
        </p:txBody>
      </p:sp>
      <p:pic>
        <p:nvPicPr>
          <p:cNvPr id="6147" name="图片 3" descr="IMG_修复后全貌俯视"/>
          <p:cNvPicPr>
            <a:picLocks noGrp="1" noChangeAspect="1"/>
          </p:cNvPicPr>
          <p:nvPr>
            <p:custDataLst>
              <p:tags r:id="rId1"/>
            </p:custDataLst>
          </p:nvPr>
        </p:nvPicPr>
        <p:blipFill>
          <a:blip r:embed="rId2"/>
          <a:srcRect l="9750" r="12940" b="3586"/>
          <a:stretch>
            <a:fillRect/>
          </a:stretch>
        </p:blipFill>
        <p:spPr>
          <a:xfrm>
            <a:off x="8334375" y="6019800"/>
            <a:ext cx="809625" cy="838200"/>
          </a:xfrm>
          <a:prstGeom prst="ellipse">
            <a:avLst/>
          </a:prstGeom>
          <a:noFill/>
          <a:ln w="12700" cmpd="sng">
            <a:solidFill>
              <a:schemeClr val="accent1">
                <a:shade val="50000"/>
              </a:schemeClr>
            </a:solidFill>
            <a:prstDash val="sysDot"/>
          </a:ln>
          <a:effectLst>
            <a:outerShdw blurRad="1270000" dist="50800" dir="5400000" algn="ctr" rotWithShape="0">
              <a:schemeClr val="accent2">
                <a:lumMod val="40000"/>
                <a:lumOff val="60000"/>
                <a:alpha val="100000"/>
              </a:schemeClr>
            </a:outerShdw>
          </a:effectLst>
        </p:spPr>
      </p:pic>
      <p:sp>
        <p:nvSpPr>
          <p:cNvPr id="5" name="文本框 4"/>
          <p:cNvSpPr txBox="1"/>
          <p:nvPr/>
        </p:nvSpPr>
        <p:spPr>
          <a:xfrm>
            <a:off x="1524000" y="685800"/>
            <a:ext cx="6887210" cy="798830"/>
          </a:xfrm>
          <a:prstGeom prst="rect">
            <a:avLst/>
          </a:prstGeom>
          <a:noFill/>
        </p:spPr>
        <p:txBody>
          <a:bodyPr wrap="square" rtlCol="0" anchor="t">
            <a:spAutoFit/>
          </a:bodyPr>
          <a:p>
            <a:pPr algn="ctr"/>
            <a:r>
              <a:rPr lang="zh-CN" altLang="en-US" sz="2800">
                <a:highlight>
                  <a:srgbClr val="FFFF00"/>
                </a:highlight>
                <a:latin typeface="Times New Roman" panose="02020603050405020304" pitchFamily="18" charset="0"/>
                <a:cs typeface="Times New Roman" panose="02020603050405020304" pitchFamily="18" charset="0"/>
                <a:sym typeface="+mn-ea"/>
              </a:rPr>
              <a:t>鼓座中的32条蟠龙，共有7种造型</a:t>
            </a:r>
            <a:r>
              <a:rPr lang="en-US" altLang="zh-CN" sz="2800">
                <a:highlight>
                  <a:srgbClr val="FFFF00"/>
                </a:highlight>
                <a:latin typeface="Times New Roman" panose="02020603050405020304" pitchFamily="18" charset="0"/>
                <a:cs typeface="Times New Roman" panose="02020603050405020304" pitchFamily="18" charset="0"/>
                <a:sym typeface="+mn-ea"/>
              </a:rPr>
              <a:t>:</a:t>
            </a:r>
            <a:endParaRPr lang="en-US" altLang="zh-CN" sz="2800">
              <a:highlight>
                <a:srgbClr val="FFFF00"/>
              </a:highlight>
              <a:latin typeface="Times New Roman" panose="02020603050405020304" pitchFamily="18" charset="0"/>
              <a:cs typeface="Times New Roman" panose="02020603050405020304" pitchFamily="18" charset="0"/>
              <a:sym typeface="+mn-ea"/>
            </a:endParaRPr>
          </a:p>
          <a:p>
            <a:pPr algn="ctr"/>
            <a:r>
              <a:rPr lang="zh-CN" altLang="en-US" sz="1800">
                <a:highlight>
                  <a:srgbClr val="FFFF00"/>
                </a:highlight>
                <a:latin typeface="Times New Roman" panose="02020603050405020304" pitchFamily="18" charset="0"/>
                <a:cs typeface="Times New Roman" panose="02020603050405020304" pitchFamily="18" charset="0"/>
                <a:sym typeface="+mn-ea"/>
              </a:rPr>
              <a:t>There are 7 different shapes from the 32 coiled dragons in the drum seat. </a:t>
            </a:r>
            <a:endParaRPr lang="en-US" altLang="zh-CN" sz="1800">
              <a:highlight>
                <a:srgbClr val="FFFF00"/>
              </a:highlight>
              <a:latin typeface="Times New Roman" panose="02020603050405020304" pitchFamily="18" charset="0"/>
              <a:cs typeface="Times New Roman" panose="02020603050405020304" pitchFamily="18" charset="0"/>
              <a:sym typeface="+mn-ea"/>
            </a:endParaRPr>
          </a:p>
        </p:txBody>
      </p:sp>
      <p:sp>
        <p:nvSpPr>
          <p:cNvPr id="7" name="标题 98305"/>
          <p:cNvSpPr>
            <a:spLocks noGrp="1"/>
          </p:cNvSpPr>
          <p:nvPr>
            <p:custDataLst>
              <p:tags r:id="rId3"/>
            </p:custDataLst>
          </p:nvPr>
        </p:nvSpPr>
        <p:spPr>
          <a:xfrm>
            <a:off x="-635" y="-1270"/>
            <a:ext cx="9144635" cy="654050"/>
          </a:xfrm>
          <a:prstGeom prst="rect">
            <a:avLst/>
          </a:prstGeom>
          <a:solidFill>
            <a:schemeClr val="tx2">
              <a:lumMod val="75000"/>
            </a:schemeClr>
          </a:solidFill>
          <a:ln w="9525">
            <a:noFill/>
          </a:ln>
        </p:spPr>
        <p:txBody>
          <a:bodyPr anchor="ctr"/>
          <a:lstStyle>
            <a:lvl1pPr marL="0" lvl="0" indent="0" algn="ctr" defTabSz="914400" rtl="0" eaLnBrk="1" fontAlgn="base" latinLnBrk="0" hangingPunct="1">
              <a:lnSpc>
                <a:spcPct val="100000"/>
              </a:lnSpc>
              <a:spcBef>
                <a:spcPct val="0"/>
              </a:spcBef>
              <a:spcAft>
                <a:spcPct val="0"/>
              </a:spcAft>
              <a:buNone/>
              <a:defRPr sz="3200" b="1" i="0" u="none" kern="1200" baseline="0">
                <a:solidFill>
                  <a:schemeClr val="bg1"/>
                </a:solidFill>
                <a:latin typeface="+mj-lt"/>
                <a:ea typeface="+mj-ea"/>
                <a:cs typeface="+mj-cs"/>
              </a:defRPr>
            </a:lvl1pPr>
          </a:lstStyle>
          <a:p>
            <a:pPr marL="457200" indent="-457200" algn="l">
              <a:buFont typeface="Arial" panose="020B0604020202020204" pitchFamily="34" charset="0"/>
              <a:buChar char="•"/>
            </a:pPr>
            <a:r>
              <a:rPr lang="zh-CN" altLang="en-US" b="0">
                <a:solidFill>
                  <a:schemeClr val="tx2"/>
                </a:solidFill>
                <a:effectLst>
                  <a:outerShdw blurRad="38100" dist="38100" dir="2700000">
                    <a:srgbClr val="C0C0C0"/>
                  </a:outerShdw>
                </a:effectLst>
                <a:sym typeface="+mn-ea"/>
              </a:rPr>
              <a:t>四、讨论</a:t>
            </a:r>
            <a:r>
              <a:rPr lang="en-US">
                <a:sym typeface="+mn-ea"/>
              </a:rPr>
              <a:t>D</a:t>
            </a:r>
            <a:r>
              <a:rPr lang="zh-CN" altLang="en-US">
                <a:sym typeface="+mn-ea"/>
              </a:rPr>
              <a:t>iscussion</a:t>
            </a:r>
            <a:endParaRPr lang="zh-CN" altLang="en-US">
              <a:sym typeface="+mn-e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268" name="图片 4" descr="SAM_1号龙"/>
          <p:cNvPicPr>
            <a:picLocks noChangeAspect="1"/>
          </p:cNvPicPr>
          <p:nvPr/>
        </p:nvPicPr>
        <p:blipFill>
          <a:blip r:embed="rId1"/>
          <a:stretch>
            <a:fillRect/>
          </a:stretch>
        </p:blipFill>
        <p:spPr>
          <a:xfrm>
            <a:off x="152400" y="1772920"/>
            <a:ext cx="4415999" cy="3312000"/>
          </a:xfrm>
          <a:prstGeom prst="rect">
            <a:avLst/>
          </a:prstGeom>
          <a:noFill/>
          <a:ln w="9525">
            <a:noFill/>
          </a:ln>
        </p:spPr>
      </p:pic>
      <p:pic>
        <p:nvPicPr>
          <p:cNvPr id="11269" name="图片 5" descr="SAM_2号龙"/>
          <p:cNvPicPr>
            <a:picLocks noChangeAspect="1"/>
          </p:cNvPicPr>
          <p:nvPr/>
        </p:nvPicPr>
        <p:blipFill>
          <a:blip r:embed="rId2"/>
          <a:stretch>
            <a:fillRect/>
          </a:stretch>
        </p:blipFill>
        <p:spPr>
          <a:xfrm>
            <a:off x="4648200" y="1772920"/>
            <a:ext cx="4416000" cy="3312000"/>
          </a:xfrm>
          <a:prstGeom prst="rect">
            <a:avLst/>
          </a:prstGeom>
          <a:noFill/>
          <a:ln w="9525">
            <a:noFill/>
          </a:ln>
        </p:spPr>
      </p:pic>
      <p:pic>
        <p:nvPicPr>
          <p:cNvPr id="6147" name="图片 3" descr="IMG_修复后全貌俯视"/>
          <p:cNvPicPr>
            <a:picLocks noGrp="1" noChangeAspect="1"/>
          </p:cNvPicPr>
          <p:nvPr>
            <p:custDataLst>
              <p:tags r:id="rId3"/>
            </p:custDataLst>
          </p:nvPr>
        </p:nvPicPr>
        <p:blipFill>
          <a:blip r:embed="rId4"/>
          <a:srcRect l="9750" r="12940" b="3586"/>
          <a:stretch>
            <a:fillRect/>
          </a:stretch>
        </p:blipFill>
        <p:spPr>
          <a:xfrm>
            <a:off x="8334375" y="6019800"/>
            <a:ext cx="809625" cy="838200"/>
          </a:xfrm>
          <a:prstGeom prst="ellipse">
            <a:avLst/>
          </a:prstGeom>
          <a:noFill/>
          <a:ln w="12700" cmpd="sng">
            <a:solidFill>
              <a:schemeClr val="accent1">
                <a:shade val="50000"/>
              </a:schemeClr>
            </a:solidFill>
            <a:prstDash val="sysDot"/>
          </a:ln>
          <a:effectLst>
            <a:outerShdw blurRad="1270000" dist="50800" dir="5400000" algn="ctr" rotWithShape="0">
              <a:schemeClr val="accent2">
                <a:lumMod val="40000"/>
                <a:lumOff val="60000"/>
                <a:alpha val="100000"/>
              </a:schemeClr>
            </a:outerShdw>
          </a:effectLst>
        </p:spPr>
      </p:pic>
      <p:sp>
        <p:nvSpPr>
          <p:cNvPr id="3" name="文本框 2"/>
          <p:cNvSpPr txBox="1"/>
          <p:nvPr/>
        </p:nvSpPr>
        <p:spPr>
          <a:xfrm>
            <a:off x="1676400" y="5257800"/>
            <a:ext cx="1760855" cy="521970"/>
          </a:xfrm>
          <a:prstGeom prst="rect">
            <a:avLst/>
          </a:prstGeom>
          <a:noFill/>
        </p:spPr>
        <p:txBody>
          <a:bodyPr wrap="square" rtlCol="0" anchor="t">
            <a:spAutoFit/>
          </a:bodyPr>
          <a:p>
            <a:r>
              <a:rPr lang="zh-CN" altLang="en-US" sz="2800" spc="150">
                <a:solidFill>
                  <a:schemeClr val="tx1">
                    <a:lumMod val="75000"/>
                    <a:lumOff val="25000"/>
                  </a:schemeClr>
                </a:solidFill>
                <a:uFillTx/>
                <a:latin typeface="Times New Roman" panose="02020603050405020304" pitchFamily="18" charset="0"/>
                <a:ea typeface="隶书" panose="02010509060101010101" pitchFamily="49" charset="-122"/>
                <a:cs typeface="Times New Roman" panose="02020603050405020304" pitchFamily="18" charset="0"/>
                <a:sym typeface="+mn-ea"/>
              </a:rPr>
              <a:t>1号龙</a:t>
            </a:r>
            <a:endParaRPr lang="zh-CN" altLang="en-US" sz="4000">
              <a:solidFill>
                <a:schemeClr val="tx2"/>
              </a:solidFill>
              <a:effectLst>
                <a:outerShdw blurRad="38100" dist="38100" dir="2700000">
                  <a:srgbClr val="C0C0C0"/>
                </a:outerShdw>
              </a:effectLst>
              <a:latin typeface="+mj-lt"/>
              <a:ea typeface="+mj-ea"/>
              <a:cs typeface="+mj-cs"/>
              <a:sym typeface="+mn-ea"/>
            </a:endParaRPr>
          </a:p>
        </p:txBody>
      </p:sp>
      <p:sp>
        <p:nvSpPr>
          <p:cNvPr id="4" name="文本框 3"/>
          <p:cNvSpPr txBox="1"/>
          <p:nvPr/>
        </p:nvSpPr>
        <p:spPr>
          <a:xfrm>
            <a:off x="6096000" y="5257800"/>
            <a:ext cx="1181735" cy="521970"/>
          </a:xfrm>
          <a:prstGeom prst="rect">
            <a:avLst/>
          </a:prstGeom>
          <a:noFill/>
        </p:spPr>
        <p:txBody>
          <a:bodyPr wrap="square" rtlCol="0" anchor="t">
            <a:spAutoFit/>
          </a:bodyPr>
          <a:p>
            <a:r>
              <a:rPr lang="zh-CN" altLang="en-US" sz="2800" spc="150">
                <a:solidFill>
                  <a:schemeClr val="tx1">
                    <a:lumMod val="75000"/>
                    <a:lumOff val="25000"/>
                  </a:schemeClr>
                </a:solidFill>
                <a:uFillTx/>
                <a:latin typeface="Times New Roman" panose="02020603050405020304" pitchFamily="18" charset="0"/>
                <a:ea typeface="隶书" panose="02010509060101010101" pitchFamily="49" charset="-122"/>
                <a:cs typeface="Times New Roman" panose="02020603050405020304" pitchFamily="18" charset="0"/>
                <a:sym typeface="+mn-ea"/>
              </a:rPr>
              <a:t>2号龙</a:t>
            </a:r>
            <a:endParaRPr lang="zh-CN" altLang="en-US" sz="4000">
              <a:solidFill>
                <a:schemeClr val="tx2"/>
              </a:solidFill>
              <a:effectLst>
                <a:outerShdw blurRad="38100" dist="38100" dir="2700000">
                  <a:srgbClr val="C0C0C0"/>
                </a:outerShdw>
              </a:effectLst>
              <a:latin typeface="+mj-lt"/>
              <a:ea typeface="+mj-ea"/>
              <a:cs typeface="+mj-cs"/>
              <a:sym typeface="+mn-ea"/>
            </a:endParaRPr>
          </a:p>
        </p:txBody>
      </p:sp>
      <p:sp>
        <p:nvSpPr>
          <p:cNvPr id="5" name="文本框 4"/>
          <p:cNvSpPr txBox="1"/>
          <p:nvPr/>
        </p:nvSpPr>
        <p:spPr>
          <a:xfrm>
            <a:off x="1752600" y="5779770"/>
            <a:ext cx="1056640" cy="368300"/>
          </a:xfrm>
          <a:prstGeom prst="rect">
            <a:avLst/>
          </a:prstGeom>
          <a:noFill/>
        </p:spPr>
        <p:txBody>
          <a:bodyPr wrap="square" rtlCol="0" anchor="t">
            <a:spAutoFit/>
          </a:bodyPr>
          <a:p>
            <a:r>
              <a:rPr sz="1800">
                <a:latin typeface="Times New Roman" panose="02020603050405020304" pitchFamily="18" charset="0"/>
                <a:cs typeface="Times New Roman" panose="02020603050405020304" pitchFamily="18" charset="0"/>
                <a:sym typeface="+mn-ea"/>
              </a:rPr>
              <a:t>Dragon 1</a:t>
            </a:r>
            <a:endParaRPr lang="zh-CN" altLang="en-US" sz="1800">
              <a:latin typeface="Times New Roman" panose="02020603050405020304" pitchFamily="18" charset="0"/>
              <a:cs typeface="Times New Roman" panose="02020603050405020304" pitchFamily="18" charset="0"/>
              <a:sym typeface="+mn-ea"/>
            </a:endParaRPr>
          </a:p>
        </p:txBody>
      </p:sp>
      <p:sp>
        <p:nvSpPr>
          <p:cNvPr id="6" name="文本框 5"/>
          <p:cNvSpPr txBox="1"/>
          <p:nvPr/>
        </p:nvSpPr>
        <p:spPr>
          <a:xfrm>
            <a:off x="6172200" y="5779770"/>
            <a:ext cx="1065530" cy="368300"/>
          </a:xfrm>
          <a:prstGeom prst="rect">
            <a:avLst/>
          </a:prstGeom>
          <a:noFill/>
        </p:spPr>
        <p:txBody>
          <a:bodyPr wrap="square" rtlCol="0" anchor="t">
            <a:spAutoFit/>
          </a:bodyPr>
          <a:p>
            <a:r>
              <a:rPr sz="1800">
                <a:latin typeface="Times New Roman" panose="02020603050405020304" pitchFamily="18" charset="0"/>
                <a:cs typeface="Times New Roman" panose="02020603050405020304" pitchFamily="18" charset="0"/>
                <a:sym typeface="+mn-ea"/>
              </a:rPr>
              <a:t>Dragon </a:t>
            </a:r>
            <a:r>
              <a:rPr lang="en-US" sz="1800">
                <a:latin typeface="Times New Roman" panose="02020603050405020304" pitchFamily="18" charset="0"/>
                <a:cs typeface="Times New Roman" panose="02020603050405020304" pitchFamily="18" charset="0"/>
                <a:sym typeface="+mn-ea"/>
              </a:rPr>
              <a:t>2</a:t>
            </a:r>
            <a:endParaRPr lang="en-US" sz="1800">
              <a:latin typeface="Times New Roman" panose="02020603050405020304" pitchFamily="18" charset="0"/>
              <a:cs typeface="Times New Roman" panose="02020603050405020304" pitchFamily="18" charset="0"/>
              <a:sym typeface="+mn-ea"/>
            </a:endParaRPr>
          </a:p>
        </p:txBody>
      </p:sp>
      <p:sp>
        <p:nvSpPr>
          <p:cNvPr id="10" name="标题 98305"/>
          <p:cNvSpPr>
            <a:spLocks noGrp="1"/>
          </p:cNvSpPr>
          <p:nvPr>
            <p:custDataLst>
              <p:tags r:id="rId5"/>
            </p:custDataLst>
          </p:nvPr>
        </p:nvSpPr>
        <p:spPr>
          <a:xfrm>
            <a:off x="-635" y="0"/>
            <a:ext cx="9144635" cy="654050"/>
          </a:xfrm>
          <a:prstGeom prst="rect">
            <a:avLst/>
          </a:prstGeom>
          <a:solidFill>
            <a:schemeClr val="tx2">
              <a:lumMod val="75000"/>
            </a:schemeClr>
          </a:solidFill>
          <a:ln w="9525">
            <a:noFill/>
          </a:ln>
        </p:spPr>
        <p:txBody>
          <a:bodyPr anchor="ctr"/>
          <a:lstStyle>
            <a:lvl1pPr marL="0" lvl="0" indent="0" algn="ctr" defTabSz="914400" rtl="0" eaLnBrk="1" fontAlgn="base" latinLnBrk="0" hangingPunct="1">
              <a:lnSpc>
                <a:spcPct val="100000"/>
              </a:lnSpc>
              <a:spcBef>
                <a:spcPct val="0"/>
              </a:spcBef>
              <a:spcAft>
                <a:spcPct val="0"/>
              </a:spcAft>
              <a:buNone/>
              <a:defRPr sz="3200" b="1" i="0" u="none" kern="1200" baseline="0">
                <a:solidFill>
                  <a:schemeClr val="bg1"/>
                </a:solidFill>
                <a:latin typeface="+mj-lt"/>
                <a:ea typeface="+mj-ea"/>
                <a:cs typeface="+mj-cs"/>
              </a:defRPr>
            </a:lvl1pPr>
          </a:lstStyle>
          <a:p>
            <a:pPr marL="457200" indent="-457200" algn="l">
              <a:buFont typeface="Arial" panose="020B0604020202020204" pitchFamily="34" charset="0"/>
              <a:buChar char="•"/>
            </a:pPr>
            <a:endParaRPr lang="zh-CN" altLang="en-US" b="0">
              <a:solidFill>
                <a:schemeClr val="tx2"/>
              </a:solidFill>
              <a:effectLst>
                <a:outerShdw blurRad="38100" dist="38100" dir="2700000">
                  <a:srgbClr val="C0C0C0"/>
                </a:outerShdw>
              </a:effectLst>
              <a:latin typeface="Times New Roman" panose="02020603050405020304" pitchFamily="18" charset="0"/>
              <a:cs typeface="Times New Roman" panose="02020603050405020304" pitchFamily="18" charset="0"/>
              <a:sym typeface="+mn-ea"/>
            </a:endParaRPr>
          </a:p>
          <a:p>
            <a:pPr algn="ctr">
              <a:buFont typeface="Arial" panose="020B0604020202020204" pitchFamily="34" charset="0"/>
            </a:pPr>
            <a:r>
              <a:rPr lang="en-US" altLang="zh-CN">
                <a:latin typeface="Times New Roman" panose="02020603050405020304" pitchFamily="18" charset="0"/>
                <a:cs typeface="Times New Roman" panose="02020603050405020304" pitchFamily="18" charset="0"/>
                <a:sym typeface="+mn-ea"/>
              </a:rPr>
              <a:t>4.1</a:t>
            </a:r>
            <a:r>
              <a:rPr lang="zh-CN" altLang="en-US">
                <a:latin typeface="Times New Roman" panose="02020603050405020304" pitchFamily="18" charset="0"/>
                <a:cs typeface="Times New Roman" panose="02020603050405020304" pitchFamily="18" charset="0"/>
                <a:sym typeface="+mn-ea"/>
              </a:rPr>
              <a:t>蟠龙的造型</a:t>
            </a:r>
            <a:endParaRPr kumimoji="0" lang="zh-CN" altLang="en-US" b="0" i="0" u="none" strike="noStrike" kern="1200" cap="none" spc="0" normalizeH="0" baseline="0" noProof="1">
              <a:solidFill>
                <a:schemeClr val="tx2"/>
              </a:solidFill>
              <a:effectLst>
                <a:outerShdw blurRad="38100" dist="38100" dir="2700000">
                  <a:srgbClr val="C0C0C0"/>
                </a:outerShdw>
              </a:effectLst>
              <a:latin typeface="Times New Roman" panose="02020603050405020304" pitchFamily="18" charset="0"/>
              <a:ea typeface="+mj-ea"/>
              <a:cs typeface="Times New Roman" panose="02020603050405020304" pitchFamily="18" charset="0"/>
            </a:endParaRPr>
          </a:p>
          <a:p>
            <a:pPr algn="l">
              <a:buFont typeface="Arial" panose="020B0604020202020204" pitchFamily="34" charset="0"/>
            </a:pPr>
            <a:endParaRPr lang="zh-CN" altLang="en-US" dirty="0">
              <a:solidFill>
                <a:schemeClr val="dk1"/>
              </a:solidFill>
              <a:latin typeface="Times New Roman" panose="02020603050405020304" pitchFamily="18" charset="0"/>
              <a:ea typeface="隶书" panose="02010509060101010101" pitchFamily="49" charset="-122"/>
              <a:cs typeface="Times New Roman" panose="02020603050405020304" pitchFamily="18" charset="0"/>
              <a:sym typeface="+mn-ea"/>
            </a:endParaRPr>
          </a:p>
        </p:txBody>
      </p:sp>
      <p:sp>
        <p:nvSpPr>
          <p:cNvPr id="12" name="任意多边形 11"/>
          <p:cNvSpPr/>
          <p:nvPr/>
        </p:nvSpPr>
        <p:spPr>
          <a:xfrm>
            <a:off x="888365" y="2451100"/>
            <a:ext cx="475615" cy="2164080"/>
          </a:xfrm>
          <a:custGeom>
            <a:avLst/>
            <a:gdLst>
              <a:gd name="connisteX0" fmla="*/ 139126 w 475912"/>
              <a:gd name="connsiteY0" fmla="*/ 0 h 2163974"/>
              <a:gd name="connisteX1" fmla="*/ 475041 w 475912"/>
              <a:gd name="connsiteY1" fmla="*/ 935355 h 2163974"/>
              <a:gd name="connisteX2" fmla="*/ 48321 w 475912"/>
              <a:gd name="connsiteY2" fmla="*/ 2052955 h 2163974"/>
              <a:gd name="connisteX3" fmla="*/ 57211 w 475912"/>
              <a:gd name="connsiteY3" fmla="*/ 2016125 h 2163974"/>
              <a:gd name="connisteX4" fmla="*/ 311846 w 475912"/>
              <a:gd name="connsiteY4" fmla="*/ 1525905 h 2163974"/>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475913" h="2163974">
                <a:moveTo>
                  <a:pt x="139126" y="0"/>
                </a:moveTo>
                <a:cubicBezTo>
                  <a:pt x="214691" y="164465"/>
                  <a:pt x="493456" y="524510"/>
                  <a:pt x="475041" y="935355"/>
                </a:cubicBezTo>
                <a:cubicBezTo>
                  <a:pt x="456626" y="1346200"/>
                  <a:pt x="132141" y="1837055"/>
                  <a:pt x="48321" y="2052955"/>
                </a:cubicBezTo>
                <a:cubicBezTo>
                  <a:pt x="-35499" y="2268855"/>
                  <a:pt x="4506" y="2121535"/>
                  <a:pt x="57211" y="2016125"/>
                </a:cubicBezTo>
              </a:path>
            </a:pathLst>
          </a:custGeom>
          <a:noFill/>
          <a:ln w="57150">
            <a:solidFill>
              <a:srgbClr val="FF0000"/>
            </a:solidFill>
          </a:ln>
          <a:extLst>
            <a:ext uri="{909E8E84-426E-40DD-AFC4-6F175D3DCCD1}">
              <a14:hiddenFill xmlns:a14="http://schemas.microsoft.com/office/drawing/2010/main">
                <a:solidFill>
                  <a:srgbClr val="FF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任意多边形 12"/>
          <p:cNvSpPr/>
          <p:nvPr/>
        </p:nvSpPr>
        <p:spPr>
          <a:xfrm>
            <a:off x="1388110" y="2580640"/>
            <a:ext cx="1666240" cy="2065020"/>
          </a:xfrm>
          <a:custGeom>
            <a:avLst/>
            <a:gdLst>
              <a:gd name="connisteX0" fmla="*/ 447899 w 1666447"/>
              <a:gd name="connsiteY0" fmla="*/ 97071 h 2065043"/>
              <a:gd name="connisteX1" fmla="*/ 457424 w 1666447"/>
              <a:gd name="connsiteY1" fmla="*/ 224706 h 2065043"/>
              <a:gd name="connisteX2" fmla="*/ 175484 w 1666447"/>
              <a:gd name="connsiteY2" fmla="*/ 524426 h 2065043"/>
              <a:gd name="connisteX3" fmla="*/ 12289 w 1666447"/>
              <a:gd name="connsiteY3" fmla="*/ 824146 h 2065043"/>
              <a:gd name="connisteX4" fmla="*/ 39594 w 1666447"/>
              <a:gd name="connsiteY4" fmla="*/ 1060366 h 2065043"/>
              <a:gd name="connisteX5" fmla="*/ 175484 w 1666447"/>
              <a:gd name="connsiteY5" fmla="*/ 1532806 h 2065043"/>
              <a:gd name="connisteX6" fmla="*/ 230094 w 1666447"/>
              <a:gd name="connsiteY6" fmla="*/ 1741721 h 2065043"/>
              <a:gd name="connisteX7" fmla="*/ 339314 w 1666447"/>
              <a:gd name="connsiteY7" fmla="*/ 1814111 h 2065043"/>
              <a:gd name="connisteX8" fmla="*/ 575534 w 1666447"/>
              <a:gd name="connsiteY8" fmla="*/ 1777916 h 2065043"/>
              <a:gd name="connisteX9" fmla="*/ 947644 w 1666447"/>
              <a:gd name="connsiteY9" fmla="*/ 1614086 h 2065043"/>
              <a:gd name="connisteX10" fmla="*/ 1120364 w 1666447"/>
              <a:gd name="connsiteY10" fmla="*/ 1759501 h 2065043"/>
              <a:gd name="connisteX11" fmla="*/ 1447389 w 1666447"/>
              <a:gd name="connsiteY11" fmla="*/ 2059221 h 2065043"/>
              <a:gd name="connisteX12" fmla="*/ 1555974 w 1666447"/>
              <a:gd name="connsiteY12" fmla="*/ 1877611 h 2065043"/>
              <a:gd name="connisteX13" fmla="*/ 1447389 w 1666447"/>
              <a:gd name="connsiteY13" fmla="*/ 1259756 h 2065043"/>
              <a:gd name="connisteX14" fmla="*/ 1592804 w 1666447"/>
              <a:gd name="connsiteY14" fmla="*/ 533316 h 2065043"/>
              <a:gd name="connisteX15" fmla="*/ 1656304 w 1666447"/>
              <a:gd name="connsiteY15" fmla="*/ 97071 h 2065043"/>
              <a:gd name="connisteX16" fmla="*/ 1428974 w 1666447"/>
              <a:gd name="connsiteY16" fmla="*/ 15791 h 2065043"/>
              <a:gd name="connisteX17" fmla="*/ 1065754 w 1666447"/>
              <a:gd name="connsiteY17" fmla="*/ 252011 h 2065043"/>
              <a:gd name="connisteX18" fmla="*/ 774924 w 1666447"/>
              <a:gd name="connsiteY18" fmla="*/ 233596 h 2065043"/>
              <a:gd name="connisteX19" fmla="*/ 484729 w 1666447"/>
              <a:gd name="connsiteY19" fmla="*/ 24681 h 2065043"/>
              <a:gd name="connisteX20" fmla="*/ 493619 w 1666447"/>
              <a:gd name="connsiteY20" fmla="*/ 24681 h 2065043"/>
              <a:gd name="connisteX21" fmla="*/ 384399 w 1666447"/>
              <a:gd name="connsiteY21" fmla="*/ 24681 h 2065043"/>
              <a:gd name="connisteX22" fmla="*/ 1011144 w 1666447"/>
              <a:gd name="connsiteY22" fmla="*/ -38818 h 206504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Lst>
            <a:rect l="l" t="t" r="r" b="b"/>
            <a:pathLst>
              <a:path w="1666448" h="2065044">
                <a:moveTo>
                  <a:pt x="447900" y="97071"/>
                </a:moveTo>
                <a:cubicBezTo>
                  <a:pt x="455520" y="116756"/>
                  <a:pt x="512035" y="138981"/>
                  <a:pt x="457425" y="224706"/>
                </a:cubicBezTo>
                <a:cubicBezTo>
                  <a:pt x="402815" y="310431"/>
                  <a:pt x="264385" y="404411"/>
                  <a:pt x="175485" y="524426"/>
                </a:cubicBezTo>
                <a:cubicBezTo>
                  <a:pt x="86585" y="644441"/>
                  <a:pt x="39595" y="716831"/>
                  <a:pt x="12290" y="824146"/>
                </a:cubicBezTo>
                <a:cubicBezTo>
                  <a:pt x="-15015" y="931461"/>
                  <a:pt x="7210" y="918761"/>
                  <a:pt x="39595" y="1060366"/>
                </a:cubicBezTo>
                <a:cubicBezTo>
                  <a:pt x="71980" y="1201971"/>
                  <a:pt x="137385" y="1396281"/>
                  <a:pt x="175485" y="1532806"/>
                </a:cubicBezTo>
                <a:cubicBezTo>
                  <a:pt x="213585" y="1669331"/>
                  <a:pt x="197075" y="1685206"/>
                  <a:pt x="230095" y="1741721"/>
                </a:cubicBezTo>
                <a:cubicBezTo>
                  <a:pt x="263115" y="1798236"/>
                  <a:pt x="270100" y="1807126"/>
                  <a:pt x="339315" y="1814111"/>
                </a:cubicBezTo>
                <a:cubicBezTo>
                  <a:pt x="408530" y="1821096"/>
                  <a:pt x="453615" y="1817921"/>
                  <a:pt x="575535" y="1777916"/>
                </a:cubicBezTo>
                <a:cubicBezTo>
                  <a:pt x="697455" y="1737911"/>
                  <a:pt x="838425" y="1617896"/>
                  <a:pt x="947645" y="1614086"/>
                </a:cubicBezTo>
                <a:cubicBezTo>
                  <a:pt x="1056865" y="1610276"/>
                  <a:pt x="1020670" y="1670601"/>
                  <a:pt x="1120365" y="1759501"/>
                </a:cubicBezTo>
                <a:cubicBezTo>
                  <a:pt x="1220060" y="1848401"/>
                  <a:pt x="1360395" y="2035726"/>
                  <a:pt x="1447390" y="2059221"/>
                </a:cubicBezTo>
                <a:cubicBezTo>
                  <a:pt x="1534385" y="2082716"/>
                  <a:pt x="1555975" y="2037631"/>
                  <a:pt x="1555975" y="1877611"/>
                </a:cubicBezTo>
                <a:cubicBezTo>
                  <a:pt x="1555975" y="1717591"/>
                  <a:pt x="1439770" y="1528361"/>
                  <a:pt x="1447390" y="1259756"/>
                </a:cubicBezTo>
                <a:cubicBezTo>
                  <a:pt x="1455010" y="991151"/>
                  <a:pt x="1550895" y="765726"/>
                  <a:pt x="1592805" y="533316"/>
                </a:cubicBezTo>
                <a:cubicBezTo>
                  <a:pt x="1634715" y="300906"/>
                  <a:pt x="1689325" y="200576"/>
                  <a:pt x="1656305" y="97071"/>
                </a:cubicBezTo>
                <a:cubicBezTo>
                  <a:pt x="1623285" y="-6434"/>
                  <a:pt x="1547085" y="-15324"/>
                  <a:pt x="1428975" y="15791"/>
                </a:cubicBezTo>
                <a:cubicBezTo>
                  <a:pt x="1310865" y="46906"/>
                  <a:pt x="1196565" y="208196"/>
                  <a:pt x="1065755" y="252011"/>
                </a:cubicBezTo>
                <a:cubicBezTo>
                  <a:pt x="934945" y="295826"/>
                  <a:pt x="891130" y="279316"/>
                  <a:pt x="774925" y="233596"/>
                </a:cubicBezTo>
                <a:cubicBezTo>
                  <a:pt x="658720" y="187876"/>
                  <a:pt x="541245" y="66591"/>
                  <a:pt x="484730" y="24681"/>
                </a:cubicBezTo>
                <a:cubicBezTo>
                  <a:pt x="428215" y="-17229"/>
                  <a:pt x="513940" y="24681"/>
                  <a:pt x="493620" y="24681"/>
                </a:cubicBezTo>
                <a:cubicBezTo>
                  <a:pt x="473300" y="24681"/>
                  <a:pt x="280895" y="37381"/>
                  <a:pt x="384400" y="24681"/>
                </a:cubicBezTo>
              </a:path>
            </a:pathLst>
          </a:custGeom>
          <a:ln>
            <a:gradFill>
              <a:gsLst>
                <a:gs pos="0">
                  <a:srgbClr val="14CD68"/>
                </a:gs>
                <a:gs pos="100000">
                  <a:srgbClr val="0B6E38"/>
                </a:gs>
              </a:gsLst>
            </a:gradFill>
          </a:ln>
        </p:spPr>
        <p:style>
          <a:lnRef idx="3">
            <a:schemeClr val="accent4"/>
          </a:lnRef>
          <a:fillRef idx="0">
            <a:schemeClr val="accent4"/>
          </a:fillRef>
          <a:effectRef idx="2">
            <a:schemeClr val="accent4"/>
          </a:effectRef>
          <a:fontRef idx="minor">
            <a:schemeClr val="tx1"/>
          </a:fontRef>
        </p:style>
        <p:txBody>
          <a:bodyPr rtlCol="0" anchor="ctr"/>
          <a:p>
            <a:pPr algn="ctr"/>
            <a:endParaRPr lang="zh-CN" altLang="en-US"/>
          </a:p>
        </p:txBody>
      </p:sp>
      <p:sp>
        <p:nvSpPr>
          <p:cNvPr id="2" name="标题 98305"/>
          <p:cNvSpPr>
            <a:spLocks noGrp="1"/>
          </p:cNvSpPr>
          <p:nvPr>
            <p:custDataLst>
              <p:tags r:id="rId6"/>
            </p:custDataLst>
          </p:nvPr>
        </p:nvSpPr>
        <p:spPr>
          <a:xfrm>
            <a:off x="0" y="577850"/>
            <a:ext cx="9144635" cy="654050"/>
          </a:xfrm>
          <a:prstGeom prst="rect">
            <a:avLst/>
          </a:prstGeom>
          <a:solidFill>
            <a:schemeClr val="tx2">
              <a:lumMod val="75000"/>
            </a:schemeClr>
          </a:solidFill>
          <a:ln w="9525">
            <a:noFill/>
          </a:ln>
        </p:spPr>
        <p:txBody>
          <a:bodyPr anchor="ctr"/>
          <a:lstStyle>
            <a:lvl1pPr marL="0" lvl="0" indent="0" algn="ctr" defTabSz="914400" rtl="0" eaLnBrk="1" fontAlgn="base" latinLnBrk="0" hangingPunct="1">
              <a:lnSpc>
                <a:spcPct val="100000"/>
              </a:lnSpc>
              <a:spcBef>
                <a:spcPct val="0"/>
              </a:spcBef>
              <a:spcAft>
                <a:spcPct val="0"/>
              </a:spcAft>
              <a:buNone/>
              <a:defRPr sz="3200" b="1" i="0" u="none" kern="1200" baseline="0">
                <a:solidFill>
                  <a:schemeClr val="bg1"/>
                </a:solidFill>
                <a:latin typeface="+mj-lt"/>
                <a:ea typeface="+mj-ea"/>
                <a:cs typeface="+mj-cs"/>
              </a:defRPr>
            </a:lvl1pPr>
          </a:lstStyle>
          <a:p>
            <a:pPr marL="457200" indent="-457200" algn="l">
              <a:buFont typeface="Arial" panose="020B0604020202020204" pitchFamily="34" charset="0"/>
              <a:buChar char="•"/>
            </a:pPr>
            <a:endParaRPr lang="zh-CN" altLang="en-US" b="0">
              <a:solidFill>
                <a:schemeClr val="tx2"/>
              </a:solidFill>
              <a:effectLst>
                <a:outerShdw blurRad="38100" dist="38100" dir="2700000">
                  <a:srgbClr val="C0C0C0"/>
                </a:outerShdw>
              </a:effectLst>
              <a:latin typeface="Times New Roman" panose="02020603050405020304" pitchFamily="18" charset="0"/>
              <a:cs typeface="Times New Roman" panose="02020603050405020304" pitchFamily="18" charset="0"/>
              <a:sym typeface="+mn-ea"/>
            </a:endParaRPr>
          </a:p>
          <a:p>
            <a:pPr algn="ctr">
              <a:buFont typeface="Arial" panose="020B0604020202020204" pitchFamily="34" charset="0"/>
            </a:pPr>
            <a:r>
              <a:rPr lang="zh-CN" altLang="en-US">
                <a:latin typeface="Times New Roman" panose="02020603050405020304" pitchFamily="18" charset="0"/>
                <a:cs typeface="Times New Roman" panose="02020603050405020304" pitchFamily="18" charset="0"/>
                <a:sym typeface="+mn-ea"/>
              </a:rPr>
              <a:t>The design of the coiled dragon</a:t>
            </a:r>
            <a:endParaRPr lang="zh-CN" altLang="en-US">
              <a:latin typeface="Times New Roman" panose="02020603050405020304" pitchFamily="18" charset="0"/>
              <a:cs typeface="Times New Roman" panose="02020603050405020304" pitchFamily="18" charset="0"/>
              <a:sym typeface="+mn-ea"/>
            </a:endParaRPr>
          </a:p>
          <a:p>
            <a:pPr algn="l">
              <a:buFont typeface="Arial" panose="020B0604020202020204" pitchFamily="34" charset="0"/>
            </a:pPr>
            <a:endParaRPr lang="zh-CN" altLang="en-US" dirty="0">
              <a:solidFill>
                <a:schemeClr val="dk1"/>
              </a:solidFill>
              <a:latin typeface="Times New Roman" panose="02020603050405020304" pitchFamily="18" charset="0"/>
              <a:ea typeface="隶书" panose="02010509060101010101" pitchFamily="49" charset="-122"/>
              <a:cs typeface="Times New Roman" panose="02020603050405020304" pitchFamily="18"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291" name="内容占位符 2"/>
          <p:cNvSpPr>
            <a:spLocks noGrp="1"/>
          </p:cNvSpPr>
          <p:nvPr>
            <p:ph sz="half" idx="2"/>
          </p:nvPr>
        </p:nvSpPr>
        <p:spPr>
          <a:xfrm>
            <a:off x="53975" y="1323975"/>
            <a:ext cx="4227830" cy="2928620"/>
          </a:xfrm>
        </p:spPr>
        <p:txBody>
          <a:bodyPr anchor="t" anchorCtr="0"/>
          <a:p>
            <a:pPr defTabSz="914400">
              <a:lnSpc>
                <a:spcPct val="100000"/>
              </a:lnSpc>
              <a:buClr>
                <a:schemeClr val="tx2"/>
              </a:buClr>
              <a:buSzTx/>
              <a:buFontTx/>
            </a:pPr>
            <a:r>
              <a:rPr lang="en-US" altLang="zh-CN">
                <a:latin typeface="Times New Roman" panose="02020603050405020304" pitchFamily="18" charset="0"/>
                <a:cs typeface="Times New Roman" panose="02020603050405020304" pitchFamily="18" charset="0"/>
              </a:rPr>
              <a:t>    </a:t>
            </a:r>
            <a:r>
              <a:rPr lang="en-US" altLang="zh-CN" sz="2800">
                <a:latin typeface="Times New Roman" panose="02020603050405020304" pitchFamily="18" charset="0"/>
                <a:cs typeface="Times New Roman" panose="02020603050405020304" pitchFamily="18" charset="0"/>
              </a:rPr>
              <a:t> </a:t>
            </a:r>
            <a:r>
              <a:rPr lang="zh-CN" altLang="en-US" sz="2800">
                <a:latin typeface="Times New Roman" panose="02020603050405020304" pitchFamily="18" charset="0"/>
                <a:cs typeface="Times New Roman" panose="02020603050405020304" pitchFamily="18" charset="0"/>
              </a:rPr>
              <a:t>7种蟠龙中，1和2号蟠龙的龙身最长，是连接外圆和内圆，而其余5种蟠龙，做成不同的造型，穿插、缠绕在1号和2号龙的周围，达到镂空的目的。</a:t>
            </a:r>
            <a:endParaRPr lang="zh-CN" altLang="en-US" sz="2800">
              <a:latin typeface="Times New Roman" panose="02020603050405020304" pitchFamily="18" charset="0"/>
              <a:cs typeface="Times New Roman" panose="02020603050405020304" pitchFamily="18" charset="0"/>
            </a:endParaRPr>
          </a:p>
        </p:txBody>
      </p:sp>
      <p:pic>
        <p:nvPicPr>
          <p:cNvPr id="12293" name="内容占位符 9"/>
          <p:cNvPicPr>
            <a:picLocks noGrp="1" noChangeAspect="1"/>
          </p:cNvPicPr>
          <p:nvPr>
            <p:ph sz="quarter" idx="4"/>
          </p:nvPr>
        </p:nvPicPr>
        <p:blipFill>
          <a:blip r:embed="rId1"/>
          <a:stretch>
            <a:fillRect/>
          </a:stretch>
        </p:blipFill>
        <p:spPr>
          <a:xfrm>
            <a:off x="4572000" y="1523683"/>
            <a:ext cx="4454525" cy="3484562"/>
          </a:xfrm>
        </p:spPr>
      </p:pic>
      <p:pic>
        <p:nvPicPr>
          <p:cNvPr id="6147" name="图片 3" descr="IMG_修复后全貌俯视"/>
          <p:cNvPicPr>
            <a:picLocks noGrp="1" noChangeAspect="1"/>
          </p:cNvPicPr>
          <p:nvPr>
            <p:custDataLst>
              <p:tags r:id="rId2"/>
            </p:custDataLst>
          </p:nvPr>
        </p:nvPicPr>
        <p:blipFill>
          <a:blip r:embed="rId3"/>
          <a:srcRect l="9750" r="12940" b="3586"/>
          <a:stretch>
            <a:fillRect/>
          </a:stretch>
        </p:blipFill>
        <p:spPr>
          <a:xfrm>
            <a:off x="8334375" y="6019800"/>
            <a:ext cx="809625" cy="838200"/>
          </a:xfrm>
          <a:prstGeom prst="ellipse">
            <a:avLst/>
          </a:prstGeom>
          <a:noFill/>
          <a:ln w="12700" cmpd="sng">
            <a:solidFill>
              <a:schemeClr val="accent1">
                <a:shade val="50000"/>
              </a:schemeClr>
            </a:solidFill>
            <a:prstDash val="sysDot"/>
          </a:ln>
          <a:effectLst>
            <a:outerShdw blurRad="1270000" dist="50800" dir="5400000" algn="ctr" rotWithShape="0">
              <a:schemeClr val="accent2">
                <a:lumMod val="40000"/>
                <a:lumOff val="60000"/>
                <a:alpha val="100000"/>
              </a:schemeClr>
            </a:outerShdw>
          </a:effectLst>
        </p:spPr>
      </p:pic>
      <p:sp>
        <p:nvSpPr>
          <p:cNvPr id="3" name="文本框 2"/>
          <p:cNvSpPr txBox="1"/>
          <p:nvPr/>
        </p:nvSpPr>
        <p:spPr>
          <a:xfrm>
            <a:off x="132715" y="4524375"/>
            <a:ext cx="4326255" cy="2831465"/>
          </a:xfrm>
          <a:prstGeom prst="rect">
            <a:avLst/>
          </a:prstGeom>
          <a:noFill/>
        </p:spPr>
        <p:txBody>
          <a:bodyPr wrap="square" rtlCol="0" anchor="t">
            <a:noAutofit/>
          </a:bodyPr>
          <a:p>
            <a:r>
              <a:rPr lang="zh-CN" altLang="en-US">
                <a:latin typeface="Times New Roman" panose="02020603050405020304" pitchFamily="18" charset="0"/>
                <a:cs typeface="Times New Roman" panose="02020603050405020304" pitchFamily="18" charset="0"/>
              </a:rPr>
              <a:t>Among the 7 kinds of dragons, the bodies of dragons 1 and 2 are the longest, connecting a circle from outer to inner, while the other 5 kinds of dragons are made into different shapes, interspersed and wrapped around dragons 1 and 2 to achieve the purpose of hollowing out.</a:t>
            </a:r>
            <a:endParaRPr lang="zh-CN" altLang="en-US">
              <a:latin typeface="Times New Roman" panose="02020603050405020304" pitchFamily="18" charset="0"/>
              <a:cs typeface="Times New Roman" panose="02020603050405020304" pitchFamily="18" charset="0"/>
            </a:endParaRPr>
          </a:p>
        </p:txBody>
      </p:sp>
      <p:sp>
        <p:nvSpPr>
          <p:cNvPr id="6" name="标题 98305"/>
          <p:cNvSpPr>
            <a:spLocks noGrp="1"/>
          </p:cNvSpPr>
          <p:nvPr>
            <p:custDataLst>
              <p:tags r:id="rId4"/>
            </p:custDataLst>
          </p:nvPr>
        </p:nvSpPr>
        <p:spPr>
          <a:xfrm>
            <a:off x="-635" y="-152400"/>
            <a:ext cx="9144635" cy="654050"/>
          </a:xfrm>
          <a:prstGeom prst="rect">
            <a:avLst/>
          </a:prstGeom>
          <a:solidFill>
            <a:schemeClr val="tx2">
              <a:lumMod val="75000"/>
            </a:schemeClr>
          </a:solidFill>
          <a:ln w="9525">
            <a:noFill/>
          </a:ln>
        </p:spPr>
        <p:txBody>
          <a:bodyPr anchor="ctr"/>
          <a:lstStyle>
            <a:lvl1pPr marL="0" lvl="0" indent="0" algn="ctr" defTabSz="914400" rtl="0" eaLnBrk="1" fontAlgn="base" latinLnBrk="0" hangingPunct="1">
              <a:lnSpc>
                <a:spcPct val="100000"/>
              </a:lnSpc>
              <a:spcBef>
                <a:spcPct val="0"/>
              </a:spcBef>
              <a:spcAft>
                <a:spcPct val="0"/>
              </a:spcAft>
              <a:buNone/>
              <a:defRPr sz="3200" b="1" i="0" u="none" kern="1200" baseline="0">
                <a:solidFill>
                  <a:schemeClr val="bg1"/>
                </a:solidFill>
                <a:latin typeface="+mj-lt"/>
                <a:ea typeface="+mj-ea"/>
                <a:cs typeface="+mj-cs"/>
              </a:defRPr>
            </a:lvl1pPr>
          </a:lstStyle>
          <a:p>
            <a:pPr marL="457200" indent="-457200" algn="l">
              <a:buFont typeface="Arial" panose="020B0604020202020204" pitchFamily="34" charset="0"/>
              <a:buChar char="•"/>
            </a:pPr>
            <a:endParaRPr lang="zh-CN" altLang="en-US" b="0">
              <a:solidFill>
                <a:schemeClr val="tx2"/>
              </a:solidFill>
              <a:effectLst>
                <a:outerShdw blurRad="38100" dist="38100" dir="2700000">
                  <a:srgbClr val="C0C0C0"/>
                </a:outerShdw>
              </a:effectLst>
              <a:latin typeface="Times New Roman" panose="02020603050405020304" pitchFamily="18" charset="0"/>
              <a:cs typeface="Times New Roman" panose="02020603050405020304" pitchFamily="18" charset="0"/>
              <a:sym typeface="+mn-ea"/>
            </a:endParaRPr>
          </a:p>
          <a:p>
            <a:pPr algn="ctr">
              <a:buFont typeface="Arial" panose="020B0604020202020204" pitchFamily="34" charset="0"/>
            </a:pPr>
            <a:r>
              <a:rPr lang="en-US" altLang="zh-CN">
                <a:latin typeface="Times New Roman" panose="02020603050405020304" pitchFamily="18" charset="0"/>
                <a:cs typeface="Times New Roman" panose="02020603050405020304" pitchFamily="18" charset="0"/>
                <a:sym typeface="+mn-ea"/>
              </a:rPr>
              <a:t>4.2</a:t>
            </a:r>
            <a:r>
              <a:rPr lang="zh-CN" altLang="en-US">
                <a:latin typeface="Times New Roman" panose="02020603050405020304" pitchFamily="18" charset="0"/>
                <a:cs typeface="Times New Roman" panose="02020603050405020304" pitchFamily="18" charset="0"/>
                <a:sym typeface="+mn-ea"/>
              </a:rPr>
              <a:t>蟠龙的作用</a:t>
            </a:r>
            <a:endParaRPr kumimoji="0" lang="zh-CN" altLang="en-US" b="0" i="0" u="none" strike="noStrike" kern="1200" cap="none" spc="0" normalizeH="0" baseline="0" noProof="1">
              <a:solidFill>
                <a:schemeClr val="tx2"/>
              </a:solidFill>
              <a:effectLst>
                <a:outerShdw blurRad="38100" dist="38100" dir="2700000">
                  <a:srgbClr val="C0C0C0"/>
                </a:outerShdw>
              </a:effectLst>
              <a:latin typeface="Times New Roman" panose="02020603050405020304" pitchFamily="18" charset="0"/>
              <a:ea typeface="+mj-ea"/>
              <a:cs typeface="Times New Roman" panose="02020603050405020304" pitchFamily="18" charset="0"/>
            </a:endParaRPr>
          </a:p>
          <a:p>
            <a:pPr algn="l">
              <a:buFont typeface="Arial" panose="020B0604020202020204" pitchFamily="34" charset="0"/>
            </a:pPr>
            <a:endParaRPr lang="zh-CN" altLang="en-US" dirty="0">
              <a:solidFill>
                <a:schemeClr val="dk1"/>
              </a:solidFill>
              <a:latin typeface="Times New Roman" panose="02020603050405020304" pitchFamily="18" charset="0"/>
              <a:ea typeface="隶书" panose="02010509060101010101" pitchFamily="49" charset="-122"/>
              <a:cs typeface="Times New Roman" panose="02020603050405020304" pitchFamily="18" charset="0"/>
              <a:sym typeface="+mn-ea"/>
            </a:endParaRPr>
          </a:p>
        </p:txBody>
      </p:sp>
      <p:sp>
        <p:nvSpPr>
          <p:cNvPr id="2" name="标题 98305"/>
          <p:cNvSpPr>
            <a:spLocks noGrp="1"/>
          </p:cNvSpPr>
          <p:nvPr>
            <p:custDataLst>
              <p:tags r:id="rId5"/>
            </p:custDataLst>
          </p:nvPr>
        </p:nvSpPr>
        <p:spPr>
          <a:xfrm>
            <a:off x="0" y="425450"/>
            <a:ext cx="9144635" cy="654050"/>
          </a:xfrm>
          <a:prstGeom prst="rect">
            <a:avLst/>
          </a:prstGeom>
          <a:solidFill>
            <a:schemeClr val="tx2">
              <a:lumMod val="75000"/>
            </a:schemeClr>
          </a:solidFill>
          <a:ln w="9525">
            <a:noFill/>
          </a:ln>
        </p:spPr>
        <p:txBody>
          <a:bodyPr anchor="ctr"/>
          <a:lstStyle>
            <a:lvl1pPr marL="0" lvl="0" indent="0" algn="ctr" defTabSz="914400" rtl="0" eaLnBrk="1" fontAlgn="base" latinLnBrk="0" hangingPunct="1">
              <a:lnSpc>
                <a:spcPct val="100000"/>
              </a:lnSpc>
              <a:spcBef>
                <a:spcPct val="0"/>
              </a:spcBef>
              <a:spcAft>
                <a:spcPct val="0"/>
              </a:spcAft>
              <a:buNone/>
              <a:defRPr sz="3200" b="1" i="0" u="none" kern="1200" baseline="0">
                <a:solidFill>
                  <a:schemeClr val="bg1"/>
                </a:solidFill>
                <a:latin typeface="+mj-lt"/>
                <a:ea typeface="+mj-ea"/>
                <a:cs typeface="+mj-cs"/>
              </a:defRPr>
            </a:lvl1pPr>
          </a:lstStyle>
          <a:p>
            <a:pPr marL="457200" indent="-457200" algn="l">
              <a:buFont typeface="Arial" panose="020B0604020202020204" pitchFamily="34" charset="0"/>
              <a:buChar char="•"/>
            </a:pPr>
            <a:endParaRPr lang="zh-CN" altLang="en-US" b="0">
              <a:solidFill>
                <a:schemeClr val="tx2"/>
              </a:solidFill>
              <a:effectLst>
                <a:outerShdw blurRad="38100" dist="38100" dir="2700000">
                  <a:srgbClr val="C0C0C0"/>
                </a:outerShdw>
              </a:effectLst>
              <a:latin typeface="Times New Roman" panose="02020603050405020304" pitchFamily="18" charset="0"/>
              <a:cs typeface="Times New Roman" panose="02020603050405020304" pitchFamily="18" charset="0"/>
              <a:sym typeface="+mn-ea"/>
            </a:endParaRPr>
          </a:p>
          <a:p>
            <a:pPr algn="ctr">
              <a:buFont typeface="Arial" panose="020B0604020202020204" pitchFamily="34" charset="0"/>
            </a:pPr>
            <a:r>
              <a:rPr lang="zh-CN" altLang="en-US">
                <a:latin typeface="Times New Roman" panose="02020603050405020304" pitchFamily="18" charset="0"/>
                <a:cs typeface="Times New Roman" panose="02020603050405020304" pitchFamily="18" charset="0"/>
                <a:sym typeface="+mn-ea"/>
              </a:rPr>
              <a:t>The function of the coiled dragon</a:t>
            </a:r>
            <a:endParaRPr lang="zh-CN" altLang="en-US">
              <a:latin typeface="Times New Roman" panose="02020603050405020304" pitchFamily="18" charset="0"/>
              <a:cs typeface="Times New Roman" panose="02020603050405020304" pitchFamily="18" charset="0"/>
              <a:sym typeface="+mn-ea"/>
            </a:endParaRPr>
          </a:p>
          <a:p>
            <a:pPr algn="l">
              <a:buFont typeface="Arial" panose="020B0604020202020204" pitchFamily="34" charset="0"/>
            </a:pPr>
            <a:endParaRPr lang="zh-CN" altLang="en-US" dirty="0">
              <a:solidFill>
                <a:schemeClr val="dk1"/>
              </a:solidFill>
              <a:latin typeface="Times New Roman" panose="02020603050405020304" pitchFamily="18" charset="0"/>
              <a:ea typeface="隶书" panose="02010509060101010101" pitchFamily="49" charset="-122"/>
              <a:cs typeface="Times New Roman" panose="02020603050405020304" pitchFamily="18" charset="0"/>
              <a:sym typeface="+mn-ea"/>
            </a:endParaRPr>
          </a:p>
        </p:txBody>
      </p:sp>
    </p:spTree>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y"/>
  <p:tag name="KSO_WM_UNIT_INDEX" val="1"/>
  <p:tag name="KSO_WM_UNIT_ID" val="_1*y*1"/>
  <p:tag name="KSO_WM_UNIT_BK_DARK_LIGHT" val="2"/>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0.xml><?xml version="1.0" encoding="utf-8"?>
<p:tagLst xmlns:p="http://schemas.openxmlformats.org/presentationml/2006/main">
  <p:tag name="KSO_WM_UNIT_BLOCK" val="0"/>
  <p:tag name="KSO_WM_UNIT_DEC_AREA_ID" val="945c4c592f35442a84adf7019f99bf94"/>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01.xml><?xml version="1.0" encoding="utf-8"?>
<p:tagLst xmlns:p="http://schemas.openxmlformats.org/presentationml/2006/main">
  <p:tag name="KSO_WM_UNIT_BLOCK" val="0"/>
  <p:tag name="KSO_WM_UNIT_SM_LIMIT_TYPE" val="0"/>
  <p:tag name="KSO_WM_UNIT_DEC_AREA_ID" val="35e8083d34fa4e9eac134207c4dd8a64"/>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TYPE" val="i"/>
  <p:tag name="KSO_WM_UNIT_INDEX" val="1"/>
  <p:tag name="KSO_WM_UNIT_DECORATE_INFO" val="{&quot;ReferentInfo&quot;:{&quot;Id&quot;:&quot;slide&quot;,&quot;X&quot;:{&quot;Pos&quot;:2},&quot;Y&quot;:{&quot;Pos&quot;:2}},&quot;DecorateInfoX&quot;:{&quot;Pos&quot;:2,&quot;IsAbs&quot;:true},&quot;DecorateInfoY&quot;:{&quot;Pos&quot;:2,&quot;IsAbs&quot;:true},&quot;DecorateInfoW&quot;:{&quot;IsAbs&quot;:true},&quot;DecorateInfoH&quot;:{&quot;IsAbs&quot;:true},&quot;whChangeMode&quot;:0}"/>
</p:tagLst>
</file>

<file path=ppt/tags/tag102.xml><?xml version="1.0" encoding="utf-8"?>
<p:tagLst xmlns:p="http://schemas.openxmlformats.org/presentationml/2006/main">
  <p:tag name="KSO_WM_UNIT_BLOCK" val="0"/>
  <p:tag name="KSO_WM_UNIT_SM_LIMIT_TYPE" val="2"/>
  <p:tag name="KSO_WM_UNIT_DEC_AREA_ID" val="3a9427c8dc8e4b3bbff29770662a6a1f"/>
  <p:tag name="KSO_WM_UNIT_DECORATE_INFO" val="{&quot;ReferentInfo&quot;:{&quot;Id&quot;:&quot;slide&quot;,&quot;X&quot;:{&quot;Pos&quot;:1},&quot;Y&quot;:{&quot;Pos&quot;:0}},&quot;DecorateInfoX&quot;:{&quot;Pos&quot;:1,&quot;IsAbs&quot;:true},&quot;DecorateInfoY&quot;:{&quot;Pos&quot;:0,&quot;IsAbs&quot;:true},&quot;DecorateInfoW&quot;:{&quot;IsAbs&quot;:false},&quot;DecorateInfoH&quot;:{&quot;IsAbs&quot;:false},&quot;whChangeMode&quot;:0}"/>
  <p:tag name="KSO_WM_SLIDE_BACKGROUND_TYPE" val="topBottom"/>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5*i*1"/>
  <p:tag name="KSO_WM_UNIT_BK_DARK_LIGHT" val="2"/>
  <p:tag name="KSO_WM_UNIT_LAYERLEVEL" val="1"/>
  <p:tag name="KSO_WM_TAG_VERSION" val="1.0"/>
  <p:tag name="KSO_WM_BEAUTIFY_FLAG" val="#wm#"/>
</p:tagLst>
</file>

<file path=ppt/tags/tag103.xml><?xml version="1.0" encoding="utf-8"?>
<p:tagLst xmlns:p="http://schemas.openxmlformats.org/presentationml/2006/main">
  <p:tag name="KSO_WM_UNIT_BLOCK" val="0"/>
  <p:tag name="KSO_WM_UNIT_DEC_AREA_ID" val="9c23ff76cb7c42bab68d3c54d6b03d46"/>
  <p:tag name="KSO_WM_UNIT_SM_LIMIT_TYPE" val="0"/>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UNIT_DECORATE_INFO" val="{&quot;ReferentInfo&quot;:{&quot;Id&quot;:&quot;slide&quot;,&quot;X&quot;:{&quot;Pos&quot;:2},&quot;Y&quot;:{&quot;Pos&quot;:2}},&quot;DecorateInfoX&quot;:{&quot;Pos&quot;:2,&quot;IsAbs&quot;:true},&quot;DecorateInfoY&quot;:{&quot;Pos&quot;:2,&quot;IsAbs&quot;:true},&quot;DecorateInfoW&quot;:{&quot;IsAbs&quot;:true},&quot;DecorateInfoH&quot;:{&quot;IsAbs&quot;:true},&quot;whChangeMode&quot;:0}"/>
</p:tagLst>
</file>

<file path=ppt/tags/tag104.xml><?xml version="1.0" encoding="utf-8"?>
<p:tagLst xmlns:p="http://schemas.openxmlformats.org/presentationml/2006/main">
  <p:tag name="KSO_WM_UNIT_BLOCK" val="0"/>
  <p:tag name="KSO_WM_UNIT_DEC_AREA_ID" val="eedffe1c3624414e967f6d536985a0e1"/>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05.xml><?xml version="1.0" encoding="utf-8"?>
<p:tagLst xmlns:p="http://schemas.openxmlformats.org/presentationml/2006/main">
  <p:tag name="KSO_WM_UNIT_BLOCK" val="0"/>
  <p:tag name="KSO_WM_UNIT_DEC_AREA_ID" val="f8f5741922854d98bf6bf5c97bd97879"/>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06.xml><?xml version="1.0" encoding="utf-8"?>
<p:tagLst xmlns:p="http://schemas.openxmlformats.org/presentationml/2006/main">
  <p:tag name="KSO_WM_UNIT_BLOCK" val="0"/>
  <p:tag name="KSO_WM_UNIT_DEC_AREA_ID" val="511eaaf361b44409a92026e18b5eca9d"/>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07.xml><?xml version="1.0" encoding="utf-8"?>
<p:tagLst xmlns:p="http://schemas.openxmlformats.org/presentationml/2006/main">
  <p:tag name="KSO_WM_UNIT_BLOCK" val="0"/>
  <p:tag name="KSO_WM_UNIT_DEC_AREA_ID" val="9c042193a0f74c198a831e9b54226865"/>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08.xml><?xml version="1.0" encoding="utf-8"?>
<p:tagLst xmlns:p="http://schemas.openxmlformats.org/presentationml/2006/main">
  <p:tag name="KSO_WM_UNIT_BLOCK" val="0"/>
  <p:tag name="KSO_WM_UNIT_DEC_AREA_ID" val="23087e3411e944b29508ffa358ed7a4e"/>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09.xml><?xml version="1.0" encoding="utf-8"?>
<p:tagLst xmlns:p="http://schemas.openxmlformats.org/presentationml/2006/main">
  <p:tag name="KSO_WM_UNIT_BLOCK" val="0"/>
  <p:tag name="KSO_WM_UNIT_DEC_AREA_ID" val="6a88f56160894a11af0567b4eb084825"/>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0.xml><?xml version="1.0" encoding="utf-8"?>
<p:tagLst xmlns:p="http://schemas.openxmlformats.org/presentationml/2006/main">
  <p:tag name="KSO_WM_UNIT_BLOCK" val="0"/>
  <p:tag name="KSO_WM_UNIT_SM_LIMIT_TYPE" val="2"/>
  <p:tag name="KSO_WM_UNIT_DEC_AREA_ID" val="552cfab3d7164566a62f0a97e1d378fe"/>
  <p:tag name="KSO_WM_UNIT_DECORATE_INFO" val="{&quot;ReferentInfo&quot;:{&quot;Id&quot;:&quot;slide&quot;,&quot;X&quot;:{&quot;Pos&quot;:1},&quot;Y&quot;:{&quot;Pos&quot;:2}},&quot;DecorateInfoX&quot;:{&quot;Pos&quot;:1,&quot;IsAbs&quot;:true},&quot;DecorateInfoY&quot;:{&quot;Pos&quot;:2,&quot;IsAbs&quot;:true},&quot;DecorateInfoW&quot;:{&quot;IsAbs&quot;:false},&quot;DecorateInfoH&quot;:{&quot;IsAbs&quot;:false},&quot;whChangeMode&quot;:0}"/>
  <p:tag name="KSO_WM_SLIDE_BACKGROUND_TYPE" val="bottomTop"/>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6*i*1"/>
  <p:tag name="KSO_WM_UNIT_BK_DARK_LIGHT" val="2"/>
  <p:tag name="KSO_WM_UNIT_LAYERLEVEL" val="1"/>
  <p:tag name="KSO_WM_TAG_VERSION" val="1.0"/>
  <p:tag name="KSO_WM_BEAUTIFY_FLAG" val="#wm#"/>
</p:tagLst>
</file>

<file path=ppt/tags/tag111.xml><?xml version="1.0" encoding="utf-8"?>
<p:tagLst xmlns:p="http://schemas.openxmlformats.org/presentationml/2006/main">
  <p:tag name="KSO_WM_UNIT_BLOCK" val="0"/>
  <p:tag name="KSO_WM_UNIT_DEC_AREA_ID" val="46e532ea12984d53bd0953a6a7227ba9"/>
  <p:tag name="KSO_WM_UNIT_SM_LIMIT_TYPE" val="0"/>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TYPE" val="i"/>
  <p:tag name="KSO_WM_UNIT_INDEX" val="1"/>
  <p:tag name="KSO_WM_UNIT_DECORATE_INFO" val="{&quot;ReferentInfo&quot;:{&quot;Id&quot;:&quot;slide&quot;,&quot;X&quot;:{&quot;Pos&quot;:0},&quot;Y&quot;:{&quot;Pos&quot;:2}},&quot;DecorateInfoX&quot;:{&quot;Pos&quot;:0,&quot;IsAbs&quot;:true},&quot;DecorateInfoY&quot;:{&quot;Pos&quot;:2,&quot;IsAbs&quot;:true},&quot;DecorateInfoW&quot;:{&quot;IsAbs&quot;:true},&quot;DecorateInfoH&quot;:{&quot;IsAbs&quot;:true},&quot;whChangeMode&quot;:0}"/>
</p:tagLst>
</file>

<file path=ppt/tags/tag112.xml><?xml version="1.0" encoding="utf-8"?>
<p:tagLst xmlns:p="http://schemas.openxmlformats.org/presentationml/2006/main">
  <p:tag name="KSO_WM_UNIT_BLOCK" val="0"/>
  <p:tag name="KSO_WM_UNIT_DEC_AREA_ID" val="a6a2341b60a647cab49fb169b4843b6e"/>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13.xml><?xml version="1.0" encoding="utf-8"?>
<p:tagLst xmlns:p="http://schemas.openxmlformats.org/presentationml/2006/main">
  <p:tag name="KSO_WM_UNIT_BLOCK" val="0"/>
  <p:tag name="KSO_WM_UNIT_DEC_AREA_ID" val="b95ed0e6f8c445d5980aa0fd0d908b17"/>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14.xml><?xml version="1.0" encoding="utf-8"?>
<p:tagLst xmlns:p="http://schemas.openxmlformats.org/presentationml/2006/main">
  <p:tag name="KSO_WM_UNIT_BLOCK" val="0"/>
  <p:tag name="KSO_WM_UNIT_DEC_AREA_ID" val="e7e91fe1a249417a822b050c073afacd"/>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15.xml><?xml version="1.0" encoding="utf-8"?>
<p:tagLst xmlns:p="http://schemas.openxmlformats.org/presentationml/2006/main">
  <p:tag name="KSO_WM_UNIT_BLOCK" val="0"/>
  <p:tag name="KSO_WM_UNIT_DEC_AREA_ID" val="6a4b5d5608a84e0b9da575a0166bcfae"/>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16.xml><?xml version="1.0" encoding="utf-8"?>
<p:tagLst xmlns:p="http://schemas.openxmlformats.org/presentationml/2006/main">
  <p:tag name="KSO_WM_UNIT_BLOCK" val="0"/>
  <p:tag name="KSO_WM_UNIT_DEC_AREA_ID" val="8178930207f543df98c9bf29293afc6a"/>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17.xml><?xml version="1.0" encoding="utf-8"?>
<p:tagLst xmlns:p="http://schemas.openxmlformats.org/presentationml/2006/main">
  <p:tag name="KSO_WM_UNIT_BLOCK" val="0"/>
  <p:tag name="KSO_WM_UNIT_DEC_AREA_ID" val="c4dd77e2791a441d8af5f29bc08898c7"/>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18.xml><?xml version="1.0" encoding="utf-8"?>
<p:tagLst xmlns:p="http://schemas.openxmlformats.org/presentationml/2006/main">
  <p:tag name="KSO_WM_UNIT_BLOCK" val="0"/>
  <p:tag name="KSO_WM_UNIT_SM_LIMIT_TYPE" val="2"/>
  <p:tag name="KSO_WM_UNIT_DEC_AREA_ID" val="50180651c6f54dbca37fed4ceef34490"/>
  <p:tag name="KSO_WM_UNIT_DECORATE_INFO" val="{&quot;ReferentInfo&quot;:{&quot;Id&quot;:&quot;slide&quot;,&quot;X&quot;:{&quot;Pos&quot;:1},&quot;Y&quot;:{&quot;Pos&quot;:0}},&quot;DecorateInfoX&quot;:{&quot;Pos&quot;:1,&quot;IsAbs&quot;:true},&quot;DecorateInfoY&quot;:{&quot;Pos&quot;:0,&quot;IsAbs&quot;:true},&quot;DecorateInfoW&quot;:{&quot;IsAbs&quot;:false},&quot;DecorateInfoH&quot;:{&quot;IsAbs&quot;:false},&quot;whChangeMode&quot;:0}"/>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7*i*1"/>
  <p:tag name="KSO_WM_UNIT_BK_DARK_LIGHT" val="2"/>
  <p:tag name="KSO_WM_UNIT_LAYERLEVEL" val="1"/>
  <p:tag name="KSO_WM_TAG_VERSION" val="1.0"/>
  <p:tag name="KSO_WM_BEAUTIFY_FLAG" val="#wm#"/>
</p:tagLst>
</file>

<file path=ppt/tags/tag119.xml><?xml version="1.0" encoding="utf-8"?>
<p:tagLst xmlns:p="http://schemas.openxmlformats.org/presentationml/2006/main">
  <p:tag name="KSO_WM_UNIT_BLOCK" val="0"/>
  <p:tag name="KSO_WM_UNIT_SM_LIMIT_TYPE" val="0"/>
  <p:tag name="KSO_WM_UNIT_DEC_AREA_ID" val="d8b5cc46d8d445e79b49da13a59a6526"/>
  <p:tag name="KSO_WM_UNIT_DECORATE_INFO" val="{&quot;ReferentInfo&quot;:{&quot;Id&quot;:&quot;slide&quot;,&quot;X&quot;:{&quot;Pos&quot;:2},&quot;Y&quot;:{&quot;Pos&quot;:2}},&quot;DecorateInfoX&quot;:{&quot;Pos&quot;:2,&quot;IsAbs&quot;:true},&quot;DecorateInfoY&quot;:{&quot;Pos&quot;:2,&quot;IsAbs&quot;:true},&quot;DecorateInfoW&quot;:{&quot;IsAbs&quot;:true},&quot;DecorateInfoH&quot;:{&quot;IsAbs&quot;:true},&quot;whChangeMode&quot;:0}"/>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TYPE" val="i"/>
  <p:tag name="KSO_WM_UNIT_INDEX" val="1"/>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0.xml><?xml version="1.0" encoding="utf-8"?>
<p:tagLst xmlns:p="http://schemas.openxmlformats.org/presentationml/2006/main">
  <p:tag name="KSO_WM_UNIT_BLOCK" val="0"/>
  <p:tag name="KSO_WM_UNIT_DEC_AREA_ID" val="867cf0e2ecad46e4ba8b1b8efa7ed906"/>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21.xml><?xml version="1.0" encoding="utf-8"?>
<p:tagLst xmlns:p="http://schemas.openxmlformats.org/presentationml/2006/main">
  <p:tag name="KSO_WM_UNIT_BLOCK" val="0"/>
  <p:tag name="KSO_WM_UNIT_DEC_AREA_ID" val="5dd1a0d2897649cc98352d921b48c118"/>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22.xml><?xml version="1.0" encoding="utf-8"?>
<p:tagLst xmlns:p="http://schemas.openxmlformats.org/presentationml/2006/main">
  <p:tag name="KSO_WM_UNIT_BLOCK" val="0"/>
  <p:tag name="KSO_WM_UNIT_DEC_AREA_ID" val="8bf44c8551bb424c9efcb4f28d5f9425"/>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23.xml><?xml version="1.0" encoding="utf-8"?>
<p:tagLst xmlns:p="http://schemas.openxmlformats.org/presentationml/2006/main">
  <p:tag name="KSO_WM_UNIT_BLOCK" val="0"/>
  <p:tag name="KSO_WM_UNIT_DEC_AREA_ID" val="e1f1f84f35d64db1a8fce06dcdadf3a0"/>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24.xml><?xml version="1.0" encoding="utf-8"?>
<p:tagLst xmlns:p="http://schemas.openxmlformats.org/presentationml/2006/main">
  <p:tag name="KSO_WM_UNIT_BLOCK" val="0"/>
  <p:tag name="KSO_WM_UNIT_DEC_AREA_ID" val="164b7c2b01194c28b234914039b6e52b"/>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25.xml><?xml version="1.0" encoding="utf-8"?>
<p:tagLst xmlns:p="http://schemas.openxmlformats.org/presentationml/2006/main">
  <p:tag name="KSO_WM_UNIT_BLOCK" val="0"/>
  <p:tag name="KSO_WM_UNIT_DEC_AREA_ID" val="fdd0fdc4fbda43d4b5f1ff0b22cc7597"/>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26.xml><?xml version="1.0" encoding="utf-8"?>
<p:tagLst xmlns:p="http://schemas.openxmlformats.org/presentationml/2006/main">
  <p:tag name="KSO_WM_UNIT_BLOCK" val="0"/>
  <p:tag name="KSO_WM_UNIT_DEC_AREA_ID" val="9ff8938f4be14bceaf53672bec837ec1"/>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27.xml><?xml version="1.0" encoding="utf-8"?>
<p:tagLst xmlns:p="http://schemas.openxmlformats.org/presentationml/2006/main">
  <p:tag name="KSO_WM_UNIT_BLOCK" val="0"/>
  <p:tag name="KSO_WM_UNIT_DEC_AREA_ID" val="01aae4c17e6a4812bba92452cc0c6359"/>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28.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UNIT_BLOCK" val="0"/>
  <p:tag name="KSO_WM_UNIT_DEC_AREA_ID" val="d022c9c97d1446aa9dd1d6658a78c93a"/>
</p:tagLst>
</file>

<file path=ppt/tags/tag129.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UNIT_BLOCK" val="0"/>
  <p:tag name="KSO_WM_UNIT_DEC_AREA_ID" val="69b87420e22c4db8a31bd6397077c19a"/>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0.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UNIT_BLOCK" val="0"/>
  <p:tag name="KSO_WM_UNIT_DEC_AREA_ID" val="fd8f60c16a734087925f0b03703cc21e"/>
</p:tagLst>
</file>

<file path=ppt/tags/tag131.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8*i*1"/>
  <p:tag name="KSO_WM_UNIT_BK_DARK_LIGHT" val="2"/>
  <p:tag name="KSO_WM_UNIT_LAYERLEVEL" val="1"/>
  <p:tag name="KSO_WM_TAG_VERSION" val="1.0"/>
  <p:tag name="KSO_WM_BEAUTIFY_FLAG" val="#wm#"/>
  <p:tag name="KSO_WM_UNIT_BLOCK" val="0"/>
  <p:tag name="KSO_WM_UNIT_SM_LIMIT_TYPE" val="2"/>
  <p:tag name="KSO_WM_UNIT_DEC_AREA_ID" val="daf6a73eac874da38562dec8698a2722"/>
  <p:tag name="KSO_WM_UNIT_DECORATE_INFO" val="{&quot;ReferentInfo&quot;:{&quot;Id&quot;:&quot;slide&quot;,&quot;X&quot;:{&quot;Pos&quot;:1},&quot;Y&quot;:{&quot;Pos&quot;:1}},&quot;DecorateInfoX&quot;:{&quot;Pos&quot;:1,&quot;IsAbs&quot;:true},&quot;DecorateInfoY&quot;:{&quot;Pos&quot;:1,&quot;IsAbs&quot;:true},&quot;DecorateInfoW&quot;:{&quot;IsAbs&quot;:false},&quot;DecorateInfoH&quot;:{&quot;IsAbs&quot;:false},&quot;whChangeMode&quot;:0}"/>
</p:tagLst>
</file>

<file path=ppt/tags/tag132.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BLOCK" val="0"/>
  <p:tag name="KSO_WM_UNIT_SM_LIMIT_TYPE" val="0"/>
  <p:tag name="KSO_WM_UNIT_DEC_AREA_ID" val="4594973a260b46dd8c81650c0b9448d0"/>
  <p:tag name="KSO_WM_UNIT_TYPE" val="i"/>
  <p:tag name="KSO_WM_UNIT_INDEX" val="1"/>
  <p:tag name="KSO_WM_UNIT_DECORATE_INFO" val="{&quot;ReferentInfo&quot;:{&quot;Id&quot;:&quot;slide&quot;,&quot;X&quot;:{&quot;Pos&quot;:2},&quot;Y&quot;:{&quot;Pos&quot;:2}},&quot;DecorateInfoX&quot;:{&quot;Pos&quot;:2,&quot;IsAbs&quot;:true},&quot;DecorateInfoY&quot;:{&quot;Pos&quot;:2,&quot;IsAbs&quot;:true},&quot;DecorateInfoW&quot;:{&quot;IsAbs&quot;:true},&quot;DecorateInfoH&quot;:{&quot;IsAbs&quot;:true},&quot;whChangeMode&quot;:0}"/>
</p:tagLst>
</file>

<file path=ppt/tags/tag133.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i*2"/>
  <p:tag name="KSO_WM_UNIT_LAYERLEVEL" val="1"/>
  <p:tag name="KSO_WM_TAG_VERSION" val="1.0"/>
  <p:tag name="KSO_WM_BEAUTIFY_FLAG" val="#wm#"/>
  <p:tag name="KSO_WM_UNIT_BLOCK" val="0"/>
  <p:tag name="KSO_WM_UNIT_SM_LIMIT_TYPE" val="0"/>
  <p:tag name="KSO_WM_UNIT_DEC_AREA_ID" val="3e3da0deb5a04019a4856037c037911a"/>
  <p:tag name="KSO_WM_UNIT_TYPE" val="i"/>
  <p:tag name="KSO_WM_UNIT_INDEX" val="2"/>
  <p:tag name="KSO_WM_UNIT_DECORATE_INFO" val="{&quot;ReferentInfo&quot;:{&quot;Id&quot;:&quot;slide&quot;,&quot;X&quot;:{&quot;Pos&quot;:0},&quot;Y&quot;:{&quot;Pos&quot;:0}},&quot;DecorateInfoX&quot;:{&quot;Pos&quot;:0,&quot;IsAbs&quot;:true},&quot;DecorateInfoY&quot;:{&quot;Pos&quot;:0,&quot;IsAbs&quot;:true},&quot;DecorateInfoW&quot;:{&quot;IsAbs&quot;:true},&quot;DecorateInfoH&quot;:{&quot;IsAbs&quot;:true},&quot;whChangeMode&quot;:0}"/>
</p:tagLst>
</file>

<file path=ppt/tags/tag134.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UNIT_BLOCK" val="0"/>
  <p:tag name="KSO_WM_UNIT_DEC_AREA_ID" val="1da1038560b34bf38f622af028c0424f"/>
</p:tagLst>
</file>

<file path=ppt/tags/tag135.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UNIT_BLOCK" val="0"/>
  <p:tag name="KSO_WM_UNIT_DEC_AREA_ID" val="8ff77b9c07a1410cbf6d51c19f26c89e"/>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0261"/>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0261"/>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41.xml><?xml version="1.0" encoding="utf-8"?>
<p:tagLst xmlns:p="http://schemas.openxmlformats.org/presentationml/2006/main">
  <p:tag name="KSO_WM_UNIT_SHOW_EDIT_AREA_INDICATION" val="0"/>
  <p:tag name="KSO_WM_TEMPLATE_THUMBS_INDEX" val="1、5、6、7、8、10、13、15"/>
  <p:tag name="KSO_WM_TEMPLATE_SUBCATEGORY" val="0"/>
  <p:tag name="KSO_WM_TEMPLATE_COLOR_TYPE" val="1"/>
  <p:tag name="KSO_WM_TEMPLATE_MASTER_THUMB_INDEX" val="12"/>
  <p:tag name="KSO_WM_TAG_VERSION" val="1.0"/>
  <p:tag name="KSO_WM_BEAUTIFY_FLAG" val="#wm#"/>
  <p:tag name="KSO_WM_TEMPLATE_CATEGORY" val="custom"/>
  <p:tag name="KSO_WM_TEMPLATE_INDEX" val="20200261"/>
  <p:tag name="KSO_WM_TEMPLATE_MASTER_TYPE" val="1"/>
</p:tagLst>
</file>

<file path=ppt/tags/tag142.xml><?xml version="1.0" encoding="utf-8"?>
<p:tagLst xmlns:p="http://schemas.openxmlformats.org/presentationml/2006/main">
  <p:tag name="KSO_WM_UNIT_PLACING_PICTURE_USER_VIEWPORT" val="{&quot;height&quot;:16200,&quot;width&quot;:28800}"/>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custom20200261_5*i*1"/>
  <p:tag name="KSO_WM_TEMPLATE_CATEGORY" val="custom"/>
  <p:tag name="KSO_WM_TEMPLATE_INDEX" val="20200261"/>
  <p:tag name="KSO_WM_UNIT_LAYERLEVEL" val="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147.xml><?xml version="1.0" encoding="utf-8"?>
<p:tagLst xmlns:p="http://schemas.openxmlformats.org/presentationml/2006/main">
  <p:tag name="KSO_WM_UNIT_ISCONTENTSTITLE" val="1"/>
  <p:tag name="KSO_WM_UNIT_ISNUMDGMTITLE" val="0"/>
  <p:tag name="KSO_WM_UNIT_PRESET_TEXT" val="目录"/>
  <p:tag name="KSO_WM_UNIT_NOCLEAR" val="0"/>
  <p:tag name="KSO_WM_UNIT_VALUE" val="4"/>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custom20200261_5*a*1"/>
  <p:tag name="KSO_WM_TEMPLATE_CATEGORY" val="custom"/>
  <p:tag name="KSO_WM_TEMPLATE_INDEX" val="20200261"/>
  <p:tag name="KSO_WM_UNIT_LAYERLEVEL" val="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Lst>
</file>

<file path=ppt/tags/tag14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TEMPLATE_CATEGORY" val="custom"/>
  <p:tag name="KSO_WM_TEMPLATE_INDEX" val="20200261"/>
  <p:tag name="KSO_WM_UNIT_LAYERLEVEL" val="1_1_1"/>
  <p:tag name="KSO_WM_TAG_VERSION" val="1.0"/>
  <p:tag name="KSO_WM_BEAUTIFY_FLAG" val="#wm#"/>
  <p:tag name="KSO_WM_UNIT_INDEX" val="1_2_9"/>
  <p:tag name="KSO_WM_UNIT_ID" val="custom20200261_5*l_h_i*1_2_9"/>
  <p:tag name="KSO_WM_UNIT_USESOURCEFORMAT_APPLY" val="1"/>
</p:tagLst>
</file>

<file path=ppt/tags/tag14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TEMPLATE_CATEGORY" val="custom"/>
  <p:tag name="KSO_WM_TEMPLATE_INDEX" val="20200261"/>
  <p:tag name="KSO_WM_UNIT_LAYERLEVEL" val="1_1_1"/>
  <p:tag name="KSO_WM_TAG_VERSION" val="1.0"/>
  <p:tag name="KSO_WM_BEAUTIFY_FLAG" val="#wm#"/>
  <p:tag name="KSO_WM_UNIT_INDEX" val="1_2_13"/>
  <p:tag name="KSO_WM_UNIT_ID" val="custom20200261_5*l_h_i*1_2_13"/>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TEMPLATE_CATEGORY" val="custom"/>
  <p:tag name="KSO_WM_TEMPLATE_INDEX" val="20200261"/>
  <p:tag name="KSO_WM_UNIT_LAYERLEVEL" val="1_1_1"/>
  <p:tag name="KSO_WM_TAG_VERSION" val="1.0"/>
  <p:tag name="KSO_WM_BEAUTIFY_FLAG" val="#wm#"/>
  <p:tag name="KSO_WM_UNIT_INDEX" val="1_2_2"/>
  <p:tag name="KSO_WM_UNIT_ID" val="custom20200261_5*l_h_i*1_2_2"/>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15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TEMPLATE_CATEGORY" val="custom"/>
  <p:tag name="KSO_WM_TEMPLATE_INDEX" val="20200261"/>
  <p:tag name="KSO_WM_UNIT_LAYERLEVEL" val="1_1_1"/>
  <p:tag name="KSO_WM_TAG_VERSION" val="1.0"/>
  <p:tag name="KSO_WM_BEAUTIFY_FLAG" val="#wm#"/>
  <p:tag name="KSO_WM_UNIT_INDEX" val="1_2_3"/>
  <p:tag name="KSO_WM_UNIT_ID" val="custom20200261_5*l_h_i*1_2_3"/>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15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TEMPLATE_CATEGORY" val="custom"/>
  <p:tag name="KSO_WM_TEMPLATE_INDEX" val="20200261"/>
  <p:tag name="KSO_WM_UNIT_LAYERLEVEL" val="1_1_1"/>
  <p:tag name="KSO_WM_TAG_VERSION" val="1.0"/>
  <p:tag name="KSO_WM_BEAUTIFY_FLAG" val="#wm#"/>
  <p:tag name="KSO_WM_UNIT_INDEX" val="1_2_4"/>
  <p:tag name="KSO_WM_UNIT_ID" val="custom20200261_5*l_h_i*1_2_4"/>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TEMPLATE_CATEGORY" val="custom"/>
  <p:tag name="KSO_WM_TEMPLATE_INDEX" val="20200261"/>
  <p:tag name="KSO_WM_UNIT_LAYERLEVEL" val="1_1_1"/>
  <p:tag name="KSO_WM_TAG_VERSION" val="1.0"/>
  <p:tag name="KSO_WM_BEAUTIFY_FLAG" val="#wm#"/>
  <p:tag name="KSO_WM_UNIT_INDEX" val="1_2_5"/>
  <p:tag name="KSO_WM_UNIT_ID" val="custom20200261_5*l_h_i*1_2_5"/>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15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TEMPLATE_CATEGORY" val="custom"/>
  <p:tag name="KSO_WM_TEMPLATE_INDEX" val="20200261"/>
  <p:tag name="KSO_WM_UNIT_LAYERLEVEL" val="1_1_1"/>
  <p:tag name="KSO_WM_TAG_VERSION" val="1.0"/>
  <p:tag name="KSO_WM_BEAUTIFY_FLAG" val="#wm#"/>
  <p:tag name="KSO_WM_UNIT_INDEX" val="1_2_6"/>
  <p:tag name="KSO_WM_UNIT_ID" val="custom20200261_5*l_h_i*1_2_6"/>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TEMPLATE_CATEGORY" val="custom"/>
  <p:tag name="KSO_WM_TEMPLATE_INDEX" val="20200261"/>
  <p:tag name="KSO_WM_UNIT_LAYERLEVEL" val="1_1_1"/>
  <p:tag name="KSO_WM_TAG_VERSION" val="1.0"/>
  <p:tag name="KSO_WM_BEAUTIFY_FLAG" val="#wm#"/>
  <p:tag name="KSO_WM_UNIT_INDEX" val="1_2_7"/>
  <p:tag name="KSO_WM_UNIT_ID" val="custom20200261_5*l_h_i*1_2_7"/>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15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TEMPLATE_CATEGORY" val="custom"/>
  <p:tag name="KSO_WM_TEMPLATE_INDEX" val="20200261"/>
  <p:tag name="KSO_WM_UNIT_LAYERLEVEL" val="1_1_1"/>
  <p:tag name="KSO_WM_TAG_VERSION" val="1.0"/>
  <p:tag name="KSO_WM_BEAUTIFY_FLAG" val="#wm#"/>
  <p:tag name="KSO_WM_UNIT_INDEX" val="1_2_8"/>
  <p:tag name="KSO_WM_UNIT_ID" val="custom20200261_5*l_h_i*1_2_8"/>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15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TEMPLATE_CATEGORY" val="custom"/>
  <p:tag name="KSO_WM_TEMPLATE_INDEX" val="20200261"/>
  <p:tag name="KSO_WM_UNIT_LAYERLEVEL" val="1_1_1"/>
  <p:tag name="KSO_WM_TAG_VERSION" val="1.0"/>
  <p:tag name="KSO_WM_BEAUTIFY_FLAG" val="#wm#"/>
  <p:tag name="KSO_WM_UNIT_INDEX" val="1_2_10"/>
  <p:tag name="KSO_WM_UNIT_ID" val="custom20200261_5*l_h_i*1_2_1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15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TEMPLATE_CATEGORY" val="custom"/>
  <p:tag name="KSO_WM_TEMPLATE_INDEX" val="20200261"/>
  <p:tag name="KSO_WM_UNIT_LAYERLEVEL" val="1_1_1"/>
  <p:tag name="KSO_WM_TAG_VERSION" val="1.0"/>
  <p:tag name="KSO_WM_BEAUTIFY_FLAG" val="#wm#"/>
  <p:tag name="KSO_WM_UNIT_INDEX" val="1_2_11"/>
  <p:tag name="KSO_WM_UNIT_ID" val="custom20200261_5*l_h_i*1_2_1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15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TEMPLATE_CATEGORY" val="custom"/>
  <p:tag name="KSO_WM_TEMPLATE_INDEX" val="20200261"/>
  <p:tag name="KSO_WM_UNIT_LAYERLEVEL" val="1_1_1"/>
  <p:tag name="KSO_WM_TAG_VERSION" val="1.0"/>
  <p:tag name="KSO_WM_BEAUTIFY_FLAG" val="#wm#"/>
  <p:tag name="KSO_WM_UNIT_INDEX" val="1_2_12"/>
  <p:tag name="KSO_WM_UNIT_ID" val="custom20200261_5*l_h_i*1_2_12"/>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0.xml><?xml version="1.0" encoding="utf-8"?>
<p:tagLst xmlns:p="http://schemas.openxmlformats.org/presentationml/2006/main">
  <p:tag name="KSO_WM_UNIT_ISCONTENTSTITLE" val="0"/>
  <p:tag name="KSO_WM_UNIT_ISNUMDGMTITLE" val="0"/>
  <p:tag name="KSO_WM_UNIT_PRESET_TEXT" val="点击此处添加小标题"/>
  <p:tag name="KSO_WM_UNIT_NOCLEAR" val="0"/>
  <p:tag name="KSO_WM_UNIT_VALUE" val="7"/>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custom20200261_5*l_h_a*1_2_1"/>
  <p:tag name="KSO_WM_TEMPLATE_CATEGORY" val="custom"/>
  <p:tag name="KSO_WM_TEMPLATE_INDEX" val="20200261"/>
  <p:tag name="KSO_WM_UNIT_LAYERLEVEL" val="1_1_1"/>
  <p:tag name="KSO_WM_TAG_VERSION" val="1.0"/>
  <p:tag name="KSO_WM_BEAUTIFY_FLAG" val="#wm#"/>
  <p:tag name="KSO_WM_UNIT_TEXT_FILL_FORE_SCHEMECOLOR_INDEX_BRIGHTNESS" val="0.25"/>
  <p:tag name="KSO_WM_UNIT_TEXT_FILL_FORE_SCHEMECOLOR_INDEX" val="13"/>
  <p:tag name="KSO_WM_UNIT_TEXT_FILL_TYPE" val="1"/>
  <p:tag name="KSO_WM_UNIT_USESOURCEFORMAT_APPLY" val="1"/>
</p:tagLst>
</file>

<file path=ppt/tags/tag16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TEMPLATE_CATEGORY" val="custom"/>
  <p:tag name="KSO_WM_TEMPLATE_INDEX" val="20200261"/>
  <p:tag name="KSO_WM_UNIT_LAYERLEVEL" val="1_1_1"/>
  <p:tag name="KSO_WM_TAG_VERSION" val="1.0"/>
  <p:tag name="KSO_WM_BEAUTIFY_FLAG" val="#wm#"/>
  <p:tag name="KSO_WM_UNIT_INDEX" val="1_1_9"/>
  <p:tag name="KSO_WM_UNIT_ID" val="custom20200261_5*l_h_i*1_1_9"/>
  <p:tag name="KSO_WM_UNIT_USESOURCEFORMAT_APPLY" val="1"/>
</p:tagLst>
</file>

<file path=ppt/tags/tag16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TEMPLATE_CATEGORY" val="custom"/>
  <p:tag name="KSO_WM_TEMPLATE_INDEX" val="20200261"/>
  <p:tag name="KSO_WM_UNIT_LAYERLEVEL" val="1_1_1"/>
  <p:tag name="KSO_WM_TAG_VERSION" val="1.0"/>
  <p:tag name="KSO_WM_BEAUTIFY_FLAG" val="#wm#"/>
  <p:tag name="KSO_WM_UNIT_INDEX" val="1_1_13"/>
  <p:tag name="KSO_WM_UNIT_ID" val="custom20200261_5*l_h_i*1_1_13"/>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16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TEMPLATE_CATEGORY" val="custom"/>
  <p:tag name="KSO_WM_TEMPLATE_INDEX" val="20200261"/>
  <p:tag name="KSO_WM_UNIT_LAYERLEVEL" val="1_1_1"/>
  <p:tag name="KSO_WM_TAG_VERSION" val="1.0"/>
  <p:tag name="KSO_WM_BEAUTIFY_FLAG" val="#wm#"/>
  <p:tag name="KSO_WM_UNIT_INDEX" val="1_1_2"/>
  <p:tag name="KSO_WM_UNIT_ID" val="custom20200261_5*l_h_i*1_1_2"/>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16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TEMPLATE_CATEGORY" val="custom"/>
  <p:tag name="KSO_WM_TEMPLATE_INDEX" val="20200261"/>
  <p:tag name="KSO_WM_UNIT_LAYERLEVEL" val="1_1_1"/>
  <p:tag name="KSO_WM_TAG_VERSION" val="1.0"/>
  <p:tag name="KSO_WM_BEAUTIFY_FLAG" val="#wm#"/>
  <p:tag name="KSO_WM_UNIT_INDEX" val="1_1_3"/>
  <p:tag name="KSO_WM_UNIT_ID" val="custom20200261_5*l_h_i*1_1_3"/>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16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TEMPLATE_CATEGORY" val="custom"/>
  <p:tag name="KSO_WM_TEMPLATE_INDEX" val="20200261"/>
  <p:tag name="KSO_WM_UNIT_LAYERLEVEL" val="1_1_1"/>
  <p:tag name="KSO_WM_TAG_VERSION" val="1.0"/>
  <p:tag name="KSO_WM_BEAUTIFY_FLAG" val="#wm#"/>
  <p:tag name="KSO_WM_UNIT_INDEX" val="1_1_4"/>
  <p:tag name="KSO_WM_UNIT_ID" val="custom20200261_5*l_h_i*1_1_4"/>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16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TEMPLATE_CATEGORY" val="custom"/>
  <p:tag name="KSO_WM_TEMPLATE_INDEX" val="20200261"/>
  <p:tag name="KSO_WM_UNIT_LAYERLEVEL" val="1_1_1"/>
  <p:tag name="KSO_WM_TAG_VERSION" val="1.0"/>
  <p:tag name="KSO_WM_BEAUTIFY_FLAG" val="#wm#"/>
  <p:tag name="KSO_WM_UNIT_INDEX" val="1_1_5"/>
  <p:tag name="KSO_WM_UNIT_ID" val="custom20200261_5*l_h_i*1_1_5"/>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16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TEMPLATE_CATEGORY" val="custom"/>
  <p:tag name="KSO_WM_TEMPLATE_INDEX" val="20200261"/>
  <p:tag name="KSO_WM_UNIT_LAYERLEVEL" val="1_1_1"/>
  <p:tag name="KSO_WM_TAG_VERSION" val="1.0"/>
  <p:tag name="KSO_WM_BEAUTIFY_FLAG" val="#wm#"/>
  <p:tag name="KSO_WM_UNIT_INDEX" val="1_1_6"/>
  <p:tag name="KSO_WM_UNIT_ID" val="custom20200261_5*l_h_i*1_1_6"/>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16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TEMPLATE_CATEGORY" val="custom"/>
  <p:tag name="KSO_WM_TEMPLATE_INDEX" val="20200261"/>
  <p:tag name="KSO_WM_UNIT_LAYERLEVEL" val="1_1_1"/>
  <p:tag name="KSO_WM_TAG_VERSION" val="1.0"/>
  <p:tag name="KSO_WM_BEAUTIFY_FLAG" val="#wm#"/>
  <p:tag name="KSO_WM_UNIT_INDEX" val="1_1_7"/>
  <p:tag name="KSO_WM_UNIT_ID" val="custom20200261_5*l_h_i*1_1_7"/>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16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TEMPLATE_CATEGORY" val="custom"/>
  <p:tag name="KSO_WM_TEMPLATE_INDEX" val="20200261"/>
  <p:tag name="KSO_WM_UNIT_LAYERLEVEL" val="1_1_1"/>
  <p:tag name="KSO_WM_TAG_VERSION" val="1.0"/>
  <p:tag name="KSO_WM_BEAUTIFY_FLAG" val="#wm#"/>
  <p:tag name="KSO_WM_UNIT_INDEX" val="1_1_8"/>
  <p:tag name="KSO_WM_UNIT_ID" val="custom20200261_5*l_h_i*1_1_8"/>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TEMPLATE_CATEGORY" val="custom"/>
  <p:tag name="KSO_WM_TEMPLATE_INDEX" val="20200261"/>
  <p:tag name="KSO_WM_UNIT_LAYERLEVEL" val="1_1_1"/>
  <p:tag name="KSO_WM_TAG_VERSION" val="1.0"/>
  <p:tag name="KSO_WM_BEAUTIFY_FLAG" val="#wm#"/>
  <p:tag name="KSO_WM_UNIT_INDEX" val="1_1_10"/>
  <p:tag name="KSO_WM_UNIT_ID" val="custom20200261_5*l_h_i*1_1_1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17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TEMPLATE_CATEGORY" val="custom"/>
  <p:tag name="KSO_WM_TEMPLATE_INDEX" val="20200261"/>
  <p:tag name="KSO_WM_UNIT_LAYERLEVEL" val="1_1_1"/>
  <p:tag name="KSO_WM_TAG_VERSION" val="1.0"/>
  <p:tag name="KSO_WM_BEAUTIFY_FLAG" val="#wm#"/>
  <p:tag name="KSO_WM_UNIT_INDEX" val="1_1_11"/>
  <p:tag name="KSO_WM_UNIT_ID" val="custom20200261_5*l_h_i*1_1_1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17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TEMPLATE_CATEGORY" val="custom"/>
  <p:tag name="KSO_WM_TEMPLATE_INDEX" val="20200261"/>
  <p:tag name="KSO_WM_UNIT_LAYERLEVEL" val="1_1_1"/>
  <p:tag name="KSO_WM_TAG_VERSION" val="1.0"/>
  <p:tag name="KSO_WM_BEAUTIFY_FLAG" val="#wm#"/>
  <p:tag name="KSO_WM_UNIT_INDEX" val="1_1_12"/>
  <p:tag name="KSO_WM_UNIT_ID" val="custom20200261_5*l_h_i*1_1_12"/>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173.xml><?xml version="1.0" encoding="utf-8"?>
<p:tagLst xmlns:p="http://schemas.openxmlformats.org/presentationml/2006/main">
  <p:tag name="KSO_WM_UNIT_ISCONTENTSTITLE" val="1"/>
  <p:tag name="KSO_WM_UNIT_ISNUMDGMTITLE" val="0"/>
  <p:tag name="KSO_WM_UNIT_PRESET_TEXT" val="点击此处添加小标题"/>
  <p:tag name="KSO_WM_UNIT_NOCLEAR" val="0"/>
  <p:tag name="KSO_WM_UNIT_VALUE" val="7"/>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custom20200261_5*l_h_a*1_1_1"/>
  <p:tag name="KSO_WM_TEMPLATE_CATEGORY" val="custom"/>
  <p:tag name="KSO_WM_TEMPLATE_INDEX" val="20200261"/>
  <p:tag name="KSO_WM_UNIT_LAYERLEVEL" val="1_1_1"/>
  <p:tag name="KSO_WM_TAG_VERSION" val="1.0"/>
  <p:tag name="KSO_WM_BEAUTIFY_FLAG" val="#wm#"/>
  <p:tag name="KSO_WM_UNIT_TEXT_FILL_FORE_SCHEMECOLOR_INDEX_BRIGHTNESS" val="0.25"/>
  <p:tag name="KSO_WM_UNIT_TEXT_FILL_FORE_SCHEMECOLOR_INDEX" val="13"/>
  <p:tag name="KSO_WM_UNIT_TEXT_FILL_TYPE" val="1"/>
  <p:tag name="KSO_WM_UNIT_USESOURCEFORMAT_APPLY" val="1"/>
</p:tagLst>
</file>

<file path=ppt/tags/tag17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TEMPLATE_CATEGORY" val="custom"/>
  <p:tag name="KSO_WM_TEMPLATE_INDEX" val="20200261"/>
  <p:tag name="KSO_WM_UNIT_LAYERLEVEL" val="1_1_1"/>
  <p:tag name="KSO_WM_TAG_VERSION" val="1.0"/>
  <p:tag name="KSO_WM_BEAUTIFY_FLAG" val="#wm#"/>
  <p:tag name="KSO_WM_UNIT_INDEX" val="1_3_9"/>
  <p:tag name="KSO_WM_UNIT_ID" val="custom20200261_5*l_h_i*1_3_9"/>
  <p:tag name="KSO_WM_UNIT_USESOURCEFORMAT_APPLY" val="1"/>
</p:tagLst>
</file>

<file path=ppt/tags/tag17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TEMPLATE_CATEGORY" val="custom"/>
  <p:tag name="KSO_WM_TEMPLATE_INDEX" val="20200261"/>
  <p:tag name="KSO_WM_UNIT_LAYERLEVEL" val="1_1_1"/>
  <p:tag name="KSO_WM_TAG_VERSION" val="1.0"/>
  <p:tag name="KSO_WM_BEAUTIFY_FLAG" val="#wm#"/>
  <p:tag name="KSO_WM_UNIT_INDEX" val="1_3_13"/>
  <p:tag name="KSO_WM_UNIT_ID" val="custom20200261_5*l_h_i*1_3_13"/>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17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TEMPLATE_CATEGORY" val="custom"/>
  <p:tag name="KSO_WM_TEMPLATE_INDEX" val="20200261"/>
  <p:tag name="KSO_WM_UNIT_LAYERLEVEL" val="1_1_1"/>
  <p:tag name="KSO_WM_TAG_VERSION" val="1.0"/>
  <p:tag name="KSO_WM_BEAUTIFY_FLAG" val="#wm#"/>
  <p:tag name="KSO_WM_UNIT_INDEX" val="1_3_2"/>
  <p:tag name="KSO_WM_UNIT_ID" val="custom20200261_5*l_h_i*1_3_2"/>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17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TEMPLATE_CATEGORY" val="custom"/>
  <p:tag name="KSO_WM_TEMPLATE_INDEX" val="20200261"/>
  <p:tag name="KSO_WM_UNIT_LAYERLEVEL" val="1_1_1"/>
  <p:tag name="KSO_WM_TAG_VERSION" val="1.0"/>
  <p:tag name="KSO_WM_BEAUTIFY_FLAG" val="#wm#"/>
  <p:tag name="KSO_WM_UNIT_INDEX" val="1_3_3"/>
  <p:tag name="KSO_WM_UNIT_ID" val="custom20200261_5*l_h_i*1_3_3"/>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17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TEMPLATE_CATEGORY" val="custom"/>
  <p:tag name="KSO_WM_TEMPLATE_INDEX" val="20200261"/>
  <p:tag name="KSO_WM_UNIT_LAYERLEVEL" val="1_1_1"/>
  <p:tag name="KSO_WM_TAG_VERSION" val="1.0"/>
  <p:tag name="KSO_WM_BEAUTIFY_FLAG" val="#wm#"/>
  <p:tag name="KSO_WM_UNIT_INDEX" val="1_3_4"/>
  <p:tag name="KSO_WM_UNIT_ID" val="custom20200261_5*l_h_i*1_3_4"/>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17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TEMPLATE_CATEGORY" val="custom"/>
  <p:tag name="KSO_WM_TEMPLATE_INDEX" val="20200261"/>
  <p:tag name="KSO_WM_UNIT_LAYERLEVEL" val="1_1_1"/>
  <p:tag name="KSO_WM_TAG_VERSION" val="1.0"/>
  <p:tag name="KSO_WM_BEAUTIFY_FLAG" val="#wm#"/>
  <p:tag name="KSO_WM_UNIT_INDEX" val="1_3_5"/>
  <p:tag name="KSO_WM_UNIT_ID" val="custom20200261_5*l_h_i*1_3_5"/>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TEMPLATE_CATEGORY" val="custom"/>
  <p:tag name="KSO_WM_TEMPLATE_INDEX" val="20200261"/>
  <p:tag name="KSO_WM_UNIT_LAYERLEVEL" val="1_1_1"/>
  <p:tag name="KSO_WM_TAG_VERSION" val="1.0"/>
  <p:tag name="KSO_WM_BEAUTIFY_FLAG" val="#wm#"/>
  <p:tag name="KSO_WM_UNIT_INDEX" val="1_3_6"/>
  <p:tag name="KSO_WM_UNIT_ID" val="custom20200261_5*l_h_i*1_3_6"/>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18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TEMPLATE_CATEGORY" val="custom"/>
  <p:tag name="KSO_WM_TEMPLATE_INDEX" val="20200261"/>
  <p:tag name="KSO_WM_UNIT_LAYERLEVEL" val="1_1_1"/>
  <p:tag name="KSO_WM_TAG_VERSION" val="1.0"/>
  <p:tag name="KSO_WM_BEAUTIFY_FLAG" val="#wm#"/>
  <p:tag name="KSO_WM_UNIT_INDEX" val="1_3_7"/>
  <p:tag name="KSO_WM_UNIT_ID" val="custom20200261_5*l_h_i*1_3_7"/>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18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TEMPLATE_CATEGORY" val="custom"/>
  <p:tag name="KSO_WM_TEMPLATE_INDEX" val="20200261"/>
  <p:tag name="KSO_WM_UNIT_LAYERLEVEL" val="1_1_1"/>
  <p:tag name="KSO_WM_TAG_VERSION" val="1.0"/>
  <p:tag name="KSO_WM_BEAUTIFY_FLAG" val="#wm#"/>
  <p:tag name="KSO_WM_UNIT_INDEX" val="1_3_8"/>
  <p:tag name="KSO_WM_UNIT_ID" val="custom20200261_5*l_h_i*1_3_8"/>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18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TEMPLATE_CATEGORY" val="custom"/>
  <p:tag name="KSO_WM_TEMPLATE_INDEX" val="20200261"/>
  <p:tag name="KSO_WM_UNIT_LAYERLEVEL" val="1_1_1"/>
  <p:tag name="KSO_WM_TAG_VERSION" val="1.0"/>
  <p:tag name="KSO_WM_BEAUTIFY_FLAG" val="#wm#"/>
  <p:tag name="KSO_WM_UNIT_INDEX" val="1_3_10"/>
  <p:tag name="KSO_WM_UNIT_ID" val="custom20200261_5*l_h_i*1_3_1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18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TEMPLATE_CATEGORY" val="custom"/>
  <p:tag name="KSO_WM_TEMPLATE_INDEX" val="20200261"/>
  <p:tag name="KSO_WM_UNIT_LAYERLEVEL" val="1_1_1"/>
  <p:tag name="KSO_WM_TAG_VERSION" val="1.0"/>
  <p:tag name="KSO_WM_BEAUTIFY_FLAG" val="#wm#"/>
  <p:tag name="KSO_WM_UNIT_INDEX" val="1_3_11"/>
  <p:tag name="KSO_WM_UNIT_ID" val="custom20200261_5*l_h_i*1_3_1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18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TEMPLATE_CATEGORY" val="custom"/>
  <p:tag name="KSO_WM_TEMPLATE_INDEX" val="20200261"/>
  <p:tag name="KSO_WM_UNIT_LAYERLEVEL" val="1_1_1"/>
  <p:tag name="KSO_WM_TAG_VERSION" val="1.0"/>
  <p:tag name="KSO_WM_BEAUTIFY_FLAG" val="#wm#"/>
  <p:tag name="KSO_WM_UNIT_INDEX" val="1_3_12"/>
  <p:tag name="KSO_WM_UNIT_ID" val="custom20200261_5*l_h_i*1_3_12"/>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186.xml><?xml version="1.0" encoding="utf-8"?>
<p:tagLst xmlns:p="http://schemas.openxmlformats.org/presentationml/2006/main">
  <p:tag name="KSO_WM_UNIT_ISCONTENTSTITLE" val="0"/>
  <p:tag name="KSO_WM_UNIT_ISNUMDGMTITLE" val="0"/>
  <p:tag name="KSO_WM_UNIT_PRESET_TEXT" val="点击此处添加小标题"/>
  <p:tag name="KSO_WM_UNIT_NOCLEAR" val="0"/>
  <p:tag name="KSO_WM_UNIT_VALUE" val="7"/>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custom20200261_5*l_h_a*1_3_1"/>
  <p:tag name="KSO_WM_TEMPLATE_CATEGORY" val="custom"/>
  <p:tag name="KSO_WM_TEMPLATE_INDEX" val="20200261"/>
  <p:tag name="KSO_WM_UNIT_LAYERLEVEL" val="1_1_1"/>
  <p:tag name="KSO_WM_TAG_VERSION" val="1.0"/>
  <p:tag name="KSO_WM_BEAUTIFY_FLAG" val="#wm#"/>
  <p:tag name="KSO_WM_UNIT_TEXT_FILL_FORE_SCHEMECOLOR_INDEX_BRIGHTNESS" val="0.25"/>
  <p:tag name="KSO_WM_UNIT_TEXT_FILL_FORE_SCHEMECOLOR_INDEX" val="13"/>
  <p:tag name="KSO_WM_UNIT_TEXT_FILL_TYPE" val="1"/>
  <p:tag name="KSO_WM_UNIT_USESOURCEFORMAT_APPLY" val="1"/>
</p:tagLst>
</file>

<file path=ppt/tags/tag18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TEMPLATE_CATEGORY" val="custom"/>
  <p:tag name="KSO_WM_TEMPLATE_INDEX" val="20200261"/>
  <p:tag name="KSO_WM_UNIT_LAYERLEVEL" val="1_1_1"/>
  <p:tag name="KSO_WM_TAG_VERSION" val="1.0"/>
  <p:tag name="KSO_WM_BEAUTIFY_FLAG" val="#wm#"/>
  <p:tag name="KSO_WM_UNIT_INDEX" val="1_4_9"/>
  <p:tag name="KSO_WM_UNIT_ID" val="custom20200261_5*l_h_i*1_4_9"/>
  <p:tag name="KSO_WM_UNIT_USESOURCEFORMAT_APPLY" val="1"/>
</p:tagLst>
</file>

<file path=ppt/tags/tag18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TEMPLATE_CATEGORY" val="custom"/>
  <p:tag name="KSO_WM_TEMPLATE_INDEX" val="20200261"/>
  <p:tag name="KSO_WM_UNIT_LAYERLEVEL" val="1_1_1"/>
  <p:tag name="KSO_WM_TAG_VERSION" val="1.0"/>
  <p:tag name="KSO_WM_BEAUTIFY_FLAG" val="#wm#"/>
  <p:tag name="KSO_WM_UNIT_INDEX" val="1_4_13"/>
  <p:tag name="KSO_WM_UNIT_ID" val="custom20200261_5*l_h_i*1_4_13"/>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18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TEMPLATE_CATEGORY" val="custom"/>
  <p:tag name="KSO_WM_TEMPLATE_INDEX" val="20200261"/>
  <p:tag name="KSO_WM_UNIT_LAYERLEVEL" val="1_1_1"/>
  <p:tag name="KSO_WM_TAG_VERSION" val="1.0"/>
  <p:tag name="KSO_WM_BEAUTIFY_FLAG" val="#wm#"/>
  <p:tag name="KSO_WM_UNIT_INDEX" val="1_4_2"/>
  <p:tag name="KSO_WM_UNIT_ID" val="custom20200261_5*l_h_i*1_4_2"/>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TEMPLATE_CATEGORY" val="custom"/>
  <p:tag name="KSO_WM_TEMPLATE_INDEX" val="20200261"/>
  <p:tag name="KSO_WM_UNIT_LAYERLEVEL" val="1_1_1"/>
  <p:tag name="KSO_WM_TAG_VERSION" val="1.0"/>
  <p:tag name="KSO_WM_BEAUTIFY_FLAG" val="#wm#"/>
  <p:tag name="KSO_WM_UNIT_INDEX" val="1_4_3"/>
  <p:tag name="KSO_WM_UNIT_ID" val="custom20200261_5*l_h_i*1_4_3"/>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19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TEMPLATE_CATEGORY" val="custom"/>
  <p:tag name="KSO_WM_TEMPLATE_INDEX" val="20200261"/>
  <p:tag name="KSO_WM_UNIT_LAYERLEVEL" val="1_1_1"/>
  <p:tag name="KSO_WM_TAG_VERSION" val="1.0"/>
  <p:tag name="KSO_WM_BEAUTIFY_FLAG" val="#wm#"/>
  <p:tag name="KSO_WM_UNIT_INDEX" val="1_4_4"/>
  <p:tag name="KSO_WM_UNIT_ID" val="custom20200261_5*l_h_i*1_4_4"/>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19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TEMPLATE_CATEGORY" val="custom"/>
  <p:tag name="KSO_WM_TEMPLATE_INDEX" val="20200261"/>
  <p:tag name="KSO_WM_UNIT_LAYERLEVEL" val="1_1_1"/>
  <p:tag name="KSO_WM_TAG_VERSION" val="1.0"/>
  <p:tag name="KSO_WM_BEAUTIFY_FLAG" val="#wm#"/>
  <p:tag name="KSO_WM_UNIT_INDEX" val="1_4_5"/>
  <p:tag name="KSO_WM_UNIT_ID" val="custom20200261_5*l_h_i*1_4_5"/>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19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TEMPLATE_CATEGORY" val="custom"/>
  <p:tag name="KSO_WM_TEMPLATE_INDEX" val="20200261"/>
  <p:tag name="KSO_WM_UNIT_LAYERLEVEL" val="1_1_1"/>
  <p:tag name="KSO_WM_TAG_VERSION" val="1.0"/>
  <p:tag name="KSO_WM_BEAUTIFY_FLAG" val="#wm#"/>
  <p:tag name="KSO_WM_UNIT_INDEX" val="1_4_6"/>
  <p:tag name="KSO_WM_UNIT_ID" val="custom20200261_5*l_h_i*1_4_6"/>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19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TEMPLATE_CATEGORY" val="custom"/>
  <p:tag name="KSO_WM_TEMPLATE_INDEX" val="20200261"/>
  <p:tag name="KSO_WM_UNIT_LAYERLEVEL" val="1_1_1"/>
  <p:tag name="KSO_WM_TAG_VERSION" val="1.0"/>
  <p:tag name="KSO_WM_BEAUTIFY_FLAG" val="#wm#"/>
  <p:tag name="KSO_WM_UNIT_INDEX" val="1_4_7"/>
  <p:tag name="KSO_WM_UNIT_ID" val="custom20200261_5*l_h_i*1_4_7"/>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19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TEMPLATE_CATEGORY" val="custom"/>
  <p:tag name="KSO_WM_TEMPLATE_INDEX" val="20200261"/>
  <p:tag name="KSO_WM_UNIT_LAYERLEVEL" val="1_1_1"/>
  <p:tag name="KSO_WM_TAG_VERSION" val="1.0"/>
  <p:tag name="KSO_WM_BEAUTIFY_FLAG" val="#wm#"/>
  <p:tag name="KSO_WM_UNIT_INDEX" val="1_4_8"/>
  <p:tag name="KSO_WM_UNIT_ID" val="custom20200261_5*l_h_i*1_4_8"/>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19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TEMPLATE_CATEGORY" val="custom"/>
  <p:tag name="KSO_WM_TEMPLATE_INDEX" val="20200261"/>
  <p:tag name="KSO_WM_UNIT_LAYERLEVEL" val="1_1_1"/>
  <p:tag name="KSO_WM_TAG_VERSION" val="1.0"/>
  <p:tag name="KSO_WM_BEAUTIFY_FLAG" val="#wm#"/>
  <p:tag name="KSO_WM_UNIT_INDEX" val="1_4_10"/>
  <p:tag name="KSO_WM_UNIT_ID" val="custom20200261_5*l_h_i*1_4_1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19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TEMPLATE_CATEGORY" val="custom"/>
  <p:tag name="KSO_WM_TEMPLATE_INDEX" val="20200261"/>
  <p:tag name="KSO_WM_UNIT_LAYERLEVEL" val="1_1_1"/>
  <p:tag name="KSO_WM_TAG_VERSION" val="1.0"/>
  <p:tag name="KSO_WM_BEAUTIFY_FLAG" val="#wm#"/>
  <p:tag name="KSO_WM_UNIT_INDEX" val="1_4_11"/>
  <p:tag name="KSO_WM_UNIT_ID" val="custom20200261_5*l_h_i*1_4_1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19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TEMPLATE_CATEGORY" val="custom"/>
  <p:tag name="KSO_WM_TEMPLATE_INDEX" val="20200261"/>
  <p:tag name="KSO_WM_UNIT_LAYERLEVEL" val="1_1_1"/>
  <p:tag name="KSO_WM_TAG_VERSION" val="1.0"/>
  <p:tag name="KSO_WM_BEAUTIFY_FLAG" val="#wm#"/>
  <p:tag name="KSO_WM_UNIT_INDEX" val="1_4_12"/>
  <p:tag name="KSO_WM_UNIT_ID" val="custom20200261_5*l_h_i*1_4_12"/>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199.xml><?xml version="1.0" encoding="utf-8"?>
<p:tagLst xmlns:p="http://schemas.openxmlformats.org/presentationml/2006/main">
  <p:tag name="KSO_WM_UNIT_ISCONTENTSTITLE" val="0"/>
  <p:tag name="KSO_WM_UNIT_ISNUMDGMTITLE" val="0"/>
  <p:tag name="KSO_WM_UNIT_PRESET_TEXT" val="点击此处添加小标题"/>
  <p:tag name="KSO_WM_UNIT_NOCLEAR" val="0"/>
  <p:tag name="KSO_WM_UNIT_VALUE" val="7"/>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custom20200261_5*l_h_a*1_4_1"/>
  <p:tag name="KSO_WM_TEMPLATE_CATEGORY" val="custom"/>
  <p:tag name="KSO_WM_TEMPLATE_INDEX" val="20200261"/>
  <p:tag name="KSO_WM_UNIT_LAYERLEVEL" val="1_1_1"/>
  <p:tag name="KSO_WM_TAG_VERSION" val="1.0"/>
  <p:tag name="KSO_WM_BEAUTIFY_FLAG" val="#wm#"/>
  <p:tag name="KSO_WM_UNIT_TEXT_FILL_FORE_SCHEMECOLOR_INDEX_BRIGHTNESS" val="0.25"/>
  <p:tag name="KSO_WM_UNIT_TEXT_FILL_FORE_SCHEMECOLOR_INDEX" val="13"/>
  <p:tag name="KSO_WM_UNIT_TEXT_FILL_TYPE" val="1"/>
  <p:tag name="KSO_WM_UNIT_USESOURCEFORMAT_APPLY" val="1"/>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y"/>
  <p:tag name="KSO_WM_UNIT_INDEX" val="2"/>
  <p:tag name="KSO_WM_UNIT_ID" val="_1*y*2"/>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0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TEMPLATE_CATEGORY" val="custom"/>
  <p:tag name="KSO_WM_TEMPLATE_INDEX" val="20200261"/>
  <p:tag name="KSO_WM_UNIT_LAYERLEVEL" val="1_1_1"/>
  <p:tag name="KSO_WM_TAG_VERSION" val="1.0"/>
  <p:tag name="KSO_WM_BEAUTIFY_FLAG" val="#wm#"/>
  <p:tag name="KSO_WM_UNIT_INDEX" val="1_5_9"/>
  <p:tag name="KSO_WM_UNIT_ID" val="custom20200261_5*l_h_i*1_5_9"/>
  <p:tag name="KSO_WM_UNIT_USESOURCEFORMAT_APPLY" val="1"/>
</p:tagLst>
</file>

<file path=ppt/tags/tag20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TEMPLATE_CATEGORY" val="custom"/>
  <p:tag name="KSO_WM_TEMPLATE_INDEX" val="20200261"/>
  <p:tag name="KSO_WM_UNIT_LAYERLEVEL" val="1_1_1"/>
  <p:tag name="KSO_WM_TAG_VERSION" val="1.0"/>
  <p:tag name="KSO_WM_BEAUTIFY_FLAG" val="#wm#"/>
  <p:tag name="KSO_WM_UNIT_INDEX" val="1_5_13"/>
  <p:tag name="KSO_WM_UNIT_ID" val="custom20200261_5*l_h_i*1_5_13"/>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20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TEMPLATE_CATEGORY" val="custom"/>
  <p:tag name="KSO_WM_TEMPLATE_INDEX" val="20200261"/>
  <p:tag name="KSO_WM_UNIT_LAYERLEVEL" val="1_1_1"/>
  <p:tag name="KSO_WM_TAG_VERSION" val="1.0"/>
  <p:tag name="KSO_WM_BEAUTIFY_FLAG" val="#wm#"/>
  <p:tag name="KSO_WM_UNIT_INDEX" val="1_5_2"/>
  <p:tag name="KSO_WM_UNIT_ID" val="custom20200261_5*l_h_i*1_5_2"/>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20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TEMPLATE_CATEGORY" val="custom"/>
  <p:tag name="KSO_WM_TEMPLATE_INDEX" val="20200261"/>
  <p:tag name="KSO_WM_UNIT_LAYERLEVEL" val="1_1_1"/>
  <p:tag name="KSO_WM_TAG_VERSION" val="1.0"/>
  <p:tag name="KSO_WM_BEAUTIFY_FLAG" val="#wm#"/>
  <p:tag name="KSO_WM_UNIT_INDEX" val="1_5_3"/>
  <p:tag name="KSO_WM_UNIT_ID" val="custom20200261_5*l_h_i*1_5_3"/>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20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TEMPLATE_CATEGORY" val="custom"/>
  <p:tag name="KSO_WM_TEMPLATE_INDEX" val="20200261"/>
  <p:tag name="KSO_WM_UNIT_LAYERLEVEL" val="1_1_1"/>
  <p:tag name="KSO_WM_TAG_VERSION" val="1.0"/>
  <p:tag name="KSO_WM_BEAUTIFY_FLAG" val="#wm#"/>
  <p:tag name="KSO_WM_UNIT_INDEX" val="1_5_4"/>
  <p:tag name="KSO_WM_UNIT_ID" val="custom20200261_5*l_h_i*1_5_4"/>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20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TEMPLATE_CATEGORY" val="custom"/>
  <p:tag name="KSO_WM_TEMPLATE_INDEX" val="20200261"/>
  <p:tag name="KSO_WM_UNIT_LAYERLEVEL" val="1_1_1"/>
  <p:tag name="KSO_WM_TAG_VERSION" val="1.0"/>
  <p:tag name="KSO_WM_BEAUTIFY_FLAG" val="#wm#"/>
  <p:tag name="KSO_WM_UNIT_INDEX" val="1_5_5"/>
  <p:tag name="KSO_WM_UNIT_ID" val="custom20200261_5*l_h_i*1_5_5"/>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20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TEMPLATE_CATEGORY" val="custom"/>
  <p:tag name="KSO_WM_TEMPLATE_INDEX" val="20200261"/>
  <p:tag name="KSO_WM_UNIT_LAYERLEVEL" val="1_1_1"/>
  <p:tag name="KSO_WM_TAG_VERSION" val="1.0"/>
  <p:tag name="KSO_WM_BEAUTIFY_FLAG" val="#wm#"/>
  <p:tag name="KSO_WM_UNIT_INDEX" val="1_5_6"/>
  <p:tag name="KSO_WM_UNIT_ID" val="custom20200261_5*l_h_i*1_5_6"/>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20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TEMPLATE_CATEGORY" val="custom"/>
  <p:tag name="KSO_WM_TEMPLATE_INDEX" val="20200261"/>
  <p:tag name="KSO_WM_UNIT_LAYERLEVEL" val="1_1_1"/>
  <p:tag name="KSO_WM_TAG_VERSION" val="1.0"/>
  <p:tag name="KSO_WM_BEAUTIFY_FLAG" val="#wm#"/>
  <p:tag name="KSO_WM_UNIT_INDEX" val="1_5_7"/>
  <p:tag name="KSO_WM_UNIT_ID" val="custom20200261_5*l_h_i*1_5_7"/>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20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TEMPLATE_CATEGORY" val="custom"/>
  <p:tag name="KSO_WM_TEMPLATE_INDEX" val="20200261"/>
  <p:tag name="KSO_WM_UNIT_LAYERLEVEL" val="1_1_1"/>
  <p:tag name="KSO_WM_TAG_VERSION" val="1.0"/>
  <p:tag name="KSO_WM_BEAUTIFY_FLAG" val="#wm#"/>
  <p:tag name="KSO_WM_UNIT_INDEX" val="1_5_8"/>
  <p:tag name="KSO_WM_UNIT_ID" val="custom20200261_5*l_h_i*1_5_8"/>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20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TEMPLATE_CATEGORY" val="custom"/>
  <p:tag name="KSO_WM_TEMPLATE_INDEX" val="20200261"/>
  <p:tag name="KSO_WM_UNIT_LAYERLEVEL" val="1_1_1"/>
  <p:tag name="KSO_WM_TAG_VERSION" val="1.0"/>
  <p:tag name="KSO_WM_BEAUTIFY_FLAG" val="#wm#"/>
  <p:tag name="KSO_WM_UNIT_INDEX" val="1_5_10"/>
  <p:tag name="KSO_WM_UNIT_ID" val="custom20200261_5*l_h_i*1_5_1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TEMPLATE_CATEGORY" val="custom"/>
  <p:tag name="KSO_WM_TEMPLATE_INDEX" val="20200261"/>
  <p:tag name="KSO_WM_UNIT_LAYERLEVEL" val="1_1_1"/>
  <p:tag name="KSO_WM_TAG_VERSION" val="1.0"/>
  <p:tag name="KSO_WM_BEAUTIFY_FLAG" val="#wm#"/>
  <p:tag name="KSO_WM_UNIT_INDEX" val="1_5_11"/>
  <p:tag name="KSO_WM_UNIT_ID" val="custom20200261_5*l_h_i*1_5_1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21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TEMPLATE_CATEGORY" val="custom"/>
  <p:tag name="KSO_WM_TEMPLATE_INDEX" val="20200261"/>
  <p:tag name="KSO_WM_UNIT_LAYERLEVEL" val="1_1_1"/>
  <p:tag name="KSO_WM_TAG_VERSION" val="1.0"/>
  <p:tag name="KSO_WM_BEAUTIFY_FLAG" val="#wm#"/>
  <p:tag name="KSO_WM_UNIT_INDEX" val="1_5_12"/>
  <p:tag name="KSO_WM_UNIT_ID" val="custom20200261_5*l_h_i*1_5_12"/>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212.xml><?xml version="1.0" encoding="utf-8"?>
<p:tagLst xmlns:p="http://schemas.openxmlformats.org/presentationml/2006/main">
  <p:tag name="KSO_WM_UNIT_ISCONTENTSTITLE" val="0"/>
  <p:tag name="KSO_WM_UNIT_ISNUMDGMTITLE" val="0"/>
  <p:tag name="KSO_WM_UNIT_PRESET_TEXT" val="点击此处添加小标题"/>
  <p:tag name="KSO_WM_UNIT_NOCLEAR" val="0"/>
  <p:tag name="KSO_WM_UNIT_VALUE" val="7"/>
  <p:tag name="KSO_WM_UNIT_HIGHLIGHT" val="0"/>
  <p:tag name="KSO_WM_UNIT_COMPATIBLE" val="0"/>
  <p:tag name="KSO_WM_UNIT_DIAGRAM_ISNUMVISUAL" val="0"/>
  <p:tag name="KSO_WM_UNIT_DIAGRAM_ISREFERUNIT" val="0"/>
  <p:tag name="KSO_WM_DIAGRAM_GROUP_CODE" val="l1-1"/>
  <p:tag name="KSO_WM_UNIT_TYPE" val="l_h_a"/>
  <p:tag name="KSO_WM_UNIT_INDEX" val="1_5_1"/>
  <p:tag name="KSO_WM_UNIT_ID" val="custom20200261_5*l_h_a*1_5_1"/>
  <p:tag name="KSO_WM_TEMPLATE_CATEGORY" val="custom"/>
  <p:tag name="KSO_WM_TEMPLATE_INDEX" val="20200261"/>
  <p:tag name="KSO_WM_UNIT_LAYERLEVEL" val="1_1_1"/>
  <p:tag name="KSO_WM_TAG_VERSION" val="1.0"/>
  <p:tag name="KSO_WM_BEAUTIFY_FLAG" val="#wm#"/>
  <p:tag name="KSO_WM_UNIT_TEXT_FILL_FORE_SCHEMECOLOR_INDEX_BRIGHTNESS" val="0.25"/>
  <p:tag name="KSO_WM_UNIT_TEXT_FILL_FORE_SCHEMECOLOR_INDEX" val="13"/>
  <p:tag name="KSO_WM_UNIT_TEXT_FILL_TYPE" val="1"/>
  <p:tag name="KSO_WM_UNIT_USESOURCEFORMAT_APPLY" val="1"/>
</p:tagLst>
</file>

<file path=ppt/tags/tag21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custom20200261_5*l_h_i*1_2_1"/>
  <p:tag name="KSO_WM_TEMPLATE_CATEGORY" val="custom"/>
  <p:tag name="KSO_WM_TEMPLATE_INDEX" val="20200261"/>
  <p:tag name="KSO_WM_UNIT_LAYERLEVEL" val="1_1_1"/>
  <p:tag name="KSO_WM_TAG_VERSION" val="1.0"/>
  <p:tag name="KSO_WM_BEAUTIFY_FLAG" val="#wm#"/>
  <p:tag name="KSO_WM_UNIT_TEXT_FILL_FORE_SCHEMECOLOR_INDEX_BRIGHTNESS" val="0.25"/>
  <p:tag name="KSO_WM_UNIT_TEXT_FILL_FORE_SCHEMECOLOR_INDEX" val="13"/>
  <p:tag name="KSO_WM_UNIT_TEXT_FILL_TYPE" val="1"/>
  <p:tag name="KSO_WM_UNIT_USESOURCEFORMAT_APPLY" val="1"/>
</p:tagLst>
</file>

<file path=ppt/tags/tag21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custom20200261_5*l_h_i*1_1_1"/>
  <p:tag name="KSO_WM_TEMPLATE_CATEGORY" val="custom"/>
  <p:tag name="KSO_WM_TEMPLATE_INDEX" val="20200261"/>
  <p:tag name="KSO_WM_UNIT_LAYERLEVEL" val="1_1_1"/>
  <p:tag name="KSO_WM_TAG_VERSION" val="1.0"/>
  <p:tag name="KSO_WM_BEAUTIFY_FLAG" val="#wm#"/>
  <p:tag name="KSO_WM_UNIT_TEXT_FILL_FORE_SCHEMECOLOR_INDEX_BRIGHTNESS" val="0.25"/>
  <p:tag name="KSO_WM_UNIT_TEXT_FILL_FORE_SCHEMECOLOR_INDEX" val="13"/>
  <p:tag name="KSO_WM_UNIT_TEXT_FILL_TYPE" val="1"/>
  <p:tag name="KSO_WM_UNIT_USESOURCEFORMAT_APPLY" val="1"/>
</p:tagLst>
</file>

<file path=ppt/tags/tag21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custom20200261_5*l_h_i*1_3_1"/>
  <p:tag name="KSO_WM_TEMPLATE_CATEGORY" val="custom"/>
  <p:tag name="KSO_WM_TEMPLATE_INDEX" val="20200261"/>
  <p:tag name="KSO_WM_UNIT_LAYERLEVEL" val="1_1_1"/>
  <p:tag name="KSO_WM_TAG_VERSION" val="1.0"/>
  <p:tag name="KSO_WM_BEAUTIFY_FLAG" val="#wm#"/>
  <p:tag name="KSO_WM_UNIT_TEXT_FILL_FORE_SCHEMECOLOR_INDEX_BRIGHTNESS" val="0.25"/>
  <p:tag name="KSO_WM_UNIT_TEXT_FILL_FORE_SCHEMECOLOR_INDEX" val="13"/>
  <p:tag name="KSO_WM_UNIT_TEXT_FILL_TYPE" val="1"/>
  <p:tag name="KSO_WM_UNIT_USESOURCEFORMAT_APPLY" val="1"/>
</p:tagLst>
</file>

<file path=ppt/tags/tag21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custom20200261_5*l_h_i*1_4_1"/>
  <p:tag name="KSO_WM_TEMPLATE_CATEGORY" val="custom"/>
  <p:tag name="KSO_WM_TEMPLATE_INDEX" val="20200261"/>
  <p:tag name="KSO_WM_UNIT_LAYERLEVEL" val="1_1_1"/>
  <p:tag name="KSO_WM_TAG_VERSION" val="1.0"/>
  <p:tag name="KSO_WM_BEAUTIFY_FLAG" val="#wm#"/>
  <p:tag name="KSO_WM_UNIT_TEXT_FILL_FORE_SCHEMECOLOR_INDEX_BRIGHTNESS" val="0.25"/>
  <p:tag name="KSO_WM_UNIT_TEXT_FILL_FORE_SCHEMECOLOR_INDEX" val="13"/>
  <p:tag name="KSO_WM_UNIT_TEXT_FILL_TYPE" val="1"/>
  <p:tag name="KSO_WM_UNIT_USESOURCEFORMAT_APPLY" val="1"/>
</p:tagLst>
</file>

<file path=ppt/tags/tag21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1"/>
  <p:tag name="KSO_WM_UNIT_ID" val="custom20200261_5*l_h_i*1_5_1"/>
  <p:tag name="KSO_WM_TEMPLATE_CATEGORY" val="custom"/>
  <p:tag name="KSO_WM_TEMPLATE_INDEX" val="20200261"/>
  <p:tag name="KSO_WM_UNIT_LAYERLEVEL" val="1_1_1"/>
  <p:tag name="KSO_WM_TAG_VERSION" val="1.0"/>
  <p:tag name="KSO_WM_BEAUTIFY_FLAG" val="#wm#"/>
  <p:tag name="KSO_WM_UNIT_TEXT_FILL_FORE_SCHEMECOLOR_INDEX_BRIGHTNESS" val="0.25"/>
  <p:tag name="KSO_WM_UNIT_TEXT_FILL_FORE_SCHEMECOLOR_INDEX" val="13"/>
  <p:tag name="KSO_WM_UNIT_TEXT_FILL_TYPE" val="1"/>
  <p:tag name="KSO_WM_UNIT_USESOURCEFORMAT_APPLY" val="1"/>
</p:tagLst>
</file>

<file path=ppt/tags/tag218.xml><?xml version="1.0" encoding="utf-8"?>
<p:tagLst xmlns:p="http://schemas.openxmlformats.org/presentationml/2006/main">
  <p:tag name="KSO_WM_SLIDE_ID" val="custom20200261_5"/>
  <p:tag name="KSO_WM_TEMPLATE_SUBCATEGORY" val="0"/>
  <p:tag name="KSO_WM_TEMPLATE_MASTER_TYPE" val="1"/>
  <p:tag name="KSO_WM_TEMPLATE_COLOR_TYPE" val="1"/>
  <p:tag name="KSO_WM_SLIDE_TYPE" val="contents"/>
  <p:tag name="KSO_WM_SLIDE_SUBTYPE" val="diag"/>
  <p:tag name="KSO_WM_SLIDE_ITEM_CNT" val="5"/>
  <p:tag name="KSO_WM_SLIDE_INDEX" val="5"/>
  <p:tag name="KSO_WM_DIAGRAM_GROUP_CODE" val="l1-1"/>
  <p:tag name="KSO_WM_SLIDE_DIAGTYPE" val="l"/>
  <p:tag name="KSO_WM_TAG_VERSION" val="1.0"/>
  <p:tag name="KSO_WM_BEAUTIFY_FLAG" val="#wm#"/>
  <p:tag name="KSO_WM_TEMPLATE_CATEGORY" val="custom"/>
  <p:tag name="KSO_WM_TEMPLATE_INDEX" val="20200261"/>
  <p:tag name="KSO_WM_SLIDE_LAYOUT" val="a_l"/>
  <p:tag name="KSO_WM_SLIDE_LAYOUT_CNT" val="1_1"/>
</p:tagLst>
</file>

<file path=ppt/tags/tag219.xml><?xml version="1.0" encoding="utf-8"?>
<p:tagLst xmlns:p="http://schemas.openxmlformats.org/presentationml/2006/main">
  <p:tag name="KSO_WM_UNIT_TEXT_FILL_FORE_SCHEMECOLOR_INDEX_BRIGHTNESS" val="0"/>
  <p:tag name="KSO_WM_UNIT_TEXT_FILL_FORE_SCHEMECOLOR_INDEX" val="14"/>
  <p:tag name="KSO_WM_UNIT_TEXT_FILL_TYPE" val="1"/>
  <p:tag name="KSO_WM_BEAUTIFY_FLAG" val=""/>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y"/>
  <p:tag name="KSO_WM_UNIT_INDEX" val="2"/>
  <p:tag name="KSO_WM_UNIT_ID" val="_3*y*2"/>
  <p:tag name="KSO_WM_UNIT_LAYERLEVEL" val="1"/>
  <p:tag name="KSO_WM_TAG_VERSION" val="1.0"/>
  <p:tag name="KSO_WM_BEAUTIFY_FLAG" val="#wm#"/>
</p:tagLst>
</file>

<file path=ppt/tags/tag220.xml><?xml version="1.0" encoding="utf-8"?>
<p:tagLst xmlns:p="http://schemas.openxmlformats.org/presentationml/2006/main">
  <p:tag name="KSO_WM_BEAUTIFY_FLAG" val=""/>
</p:tagLst>
</file>

<file path=ppt/tags/tag221.xml><?xml version="1.0" encoding="utf-8"?>
<p:tagLst xmlns:p="http://schemas.openxmlformats.org/presentationml/2006/main">
  <p:tag name="KSO_WM_BEAUTIFY_FLAG" val=""/>
</p:tagLst>
</file>

<file path=ppt/tags/tag222.xml><?xml version="1.0" encoding="utf-8"?>
<p:tagLst xmlns:p="http://schemas.openxmlformats.org/presentationml/2006/main">
  <p:tag name="KSO_WM_BEAUTIFY_FLAG" val=""/>
</p:tagLst>
</file>

<file path=ppt/tags/tag223.xml><?xml version="1.0" encoding="utf-8"?>
<p:tagLst xmlns:p="http://schemas.openxmlformats.org/presentationml/2006/main">
  <p:tag name="KSO_WM_UNIT_TEXT_FILL_FORE_SCHEMECOLOR_INDEX_BRIGHTNESS" val="0"/>
  <p:tag name="KSO_WM_UNIT_TEXT_FILL_FORE_SCHEMECOLOR_INDEX" val="14"/>
  <p:tag name="KSO_WM_UNIT_TEXT_FILL_TYPE" val="1"/>
  <p:tag name="KSO_WM_BEAUTIFY_FLAG" val=""/>
</p:tagLst>
</file>

<file path=ppt/tags/tag224.xml><?xml version="1.0" encoding="utf-8"?>
<p:tagLst xmlns:p="http://schemas.openxmlformats.org/presentationml/2006/main">
  <p:tag name="KSO_WM_BEAUTIFY_FLAG" val=""/>
</p:tagLst>
</file>

<file path=ppt/tags/tag225.xml><?xml version="1.0" encoding="utf-8"?>
<p:tagLst xmlns:p="http://schemas.openxmlformats.org/presentationml/2006/main">
  <p:tag name="KSO_WM_UNIT_TEXT_FILL_FORE_SCHEMECOLOR_INDEX_BRIGHTNESS" val="0"/>
  <p:tag name="KSO_WM_UNIT_TEXT_FILL_FORE_SCHEMECOLOR_INDEX" val="14"/>
  <p:tag name="KSO_WM_UNIT_TEXT_FILL_TYPE" val="1"/>
  <p:tag name="KSO_WM_BEAUTIFY_FLAG" val=""/>
</p:tagLst>
</file>

<file path=ppt/tags/tag226.xml><?xml version="1.0" encoding="utf-8"?>
<p:tagLst xmlns:p="http://schemas.openxmlformats.org/presentationml/2006/main">
  <p:tag name="KSO_WM_BEAUTIFY_FLAG" val=""/>
</p:tagLst>
</file>

<file path=ppt/tags/tag227.xml><?xml version="1.0" encoding="utf-8"?>
<p:tagLst xmlns:p="http://schemas.openxmlformats.org/presentationml/2006/main">
  <p:tag name="KSO_WM_BEAUTIFY_FLAG" val=""/>
</p:tagLst>
</file>

<file path=ppt/tags/tag228.xml><?xml version="1.0" encoding="utf-8"?>
<p:tagLst xmlns:p="http://schemas.openxmlformats.org/presentationml/2006/main">
  <p:tag name="KSO_WM_BEAUTIFY_FLAG" val=""/>
</p:tagLst>
</file>

<file path=ppt/tags/tag229.xml><?xml version="1.0" encoding="utf-8"?>
<p:tagLst xmlns:p="http://schemas.openxmlformats.org/presentationml/2006/main">
  <p:tag name="KSO_WM_BEAUTIFY_FLAG" val=""/>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y"/>
  <p:tag name="KSO_WM_UNIT_INDEX" val="1"/>
  <p:tag name="KSO_WM_UNIT_ID" val="_3*y*1"/>
  <p:tag name="KSO_WM_UNIT_BK_DARK_LIGHT" val="2"/>
  <p:tag name="KSO_WM_UNIT_LAYERLEVEL" val="1"/>
  <p:tag name="KSO_WM_TAG_VERSION" val="1.0"/>
  <p:tag name="KSO_WM_BEAUTIFY_FLAG" val="#wm#"/>
</p:tagLst>
</file>

<file path=ppt/tags/tag230.xml><?xml version="1.0" encoding="utf-8"?>
<p:tagLst xmlns:p="http://schemas.openxmlformats.org/presentationml/2006/main">
  <p:tag name="KSO_WM_BEAUTIFY_FLAG" val=""/>
</p:tagLst>
</file>

<file path=ppt/tags/tag231.xml><?xml version="1.0" encoding="utf-8"?>
<p:tagLst xmlns:p="http://schemas.openxmlformats.org/presentationml/2006/main">
  <p:tag name="KSO_WM_UNIT_TEXT_FILL_FORE_SCHEMECOLOR_INDEX_BRIGHTNESS" val="0"/>
  <p:tag name="KSO_WM_UNIT_TEXT_FILL_FORE_SCHEMECOLOR_INDEX" val="14"/>
  <p:tag name="KSO_WM_UNIT_TEXT_FILL_TYPE" val="1"/>
  <p:tag name="KSO_WM_BEAUTIFY_FLAG" val=""/>
</p:tagLst>
</file>

<file path=ppt/tags/tag232.xml><?xml version="1.0" encoding="utf-8"?>
<p:tagLst xmlns:p="http://schemas.openxmlformats.org/presentationml/2006/main">
  <p:tag name="KSO_WM_UNIT_TABLE_BEAUTIFY" val="smartTable{02002bd7-7f30-4011-9a6d-33d65d1c9dea}"/>
  <p:tag name="TABLE_ENDDRAG_ORIGIN_RECT" val="591*110"/>
  <p:tag name="TABLE_ENDDRAG_RECT" val="3*97*591*110"/>
</p:tagLst>
</file>

<file path=ppt/tags/tag233.xml><?xml version="1.0" encoding="utf-8"?>
<p:tagLst xmlns:p="http://schemas.openxmlformats.org/presentationml/2006/main">
  <p:tag name="KSO_WM_BEAUTIFY_FLAG" val=""/>
</p:tagLst>
</file>

<file path=ppt/tags/tag234.xml><?xml version="1.0" encoding="utf-8"?>
<p:tagLst xmlns:p="http://schemas.openxmlformats.org/presentationml/2006/main">
  <p:tag name="KSO_WM_BEAUTIFY_FLAG" val=""/>
</p:tagLst>
</file>

<file path=ppt/tags/tag235.xml><?xml version="1.0" encoding="utf-8"?>
<p:tagLst xmlns:p="http://schemas.openxmlformats.org/presentationml/2006/main">
  <p:tag name="KSO_WM_UNIT_TEXT_FILL_FORE_SCHEMECOLOR_INDEX_BRIGHTNESS" val="0"/>
  <p:tag name="KSO_WM_UNIT_TEXT_FILL_FORE_SCHEMECOLOR_INDEX" val="14"/>
  <p:tag name="KSO_WM_UNIT_TEXT_FILL_TYPE" val="1"/>
  <p:tag name="KSO_WM_BEAUTIFY_FLAG" val=""/>
</p:tagLst>
</file>

<file path=ppt/tags/tag236.xml><?xml version="1.0" encoding="utf-8"?>
<p:tagLst xmlns:p="http://schemas.openxmlformats.org/presentationml/2006/main">
  <p:tag name="KSO_WM_BEAUTIFY_FLAG" val=""/>
</p:tagLst>
</file>

<file path=ppt/tags/tag237.xml><?xml version="1.0" encoding="utf-8"?>
<p:tagLst xmlns:p="http://schemas.openxmlformats.org/presentationml/2006/main">
  <p:tag name="KSO_WM_UNIT_TEXT_FILL_FORE_SCHEMECOLOR_INDEX_BRIGHTNESS" val="0"/>
  <p:tag name="KSO_WM_UNIT_TEXT_FILL_FORE_SCHEMECOLOR_INDEX" val="14"/>
  <p:tag name="KSO_WM_UNIT_TEXT_FILL_TYPE" val="1"/>
  <p:tag name="KSO_WM_BEAUTIFY_FLAG" val=""/>
</p:tagLst>
</file>

<file path=ppt/tags/tag238.xml><?xml version="1.0" encoding="utf-8"?>
<p:tagLst xmlns:p="http://schemas.openxmlformats.org/presentationml/2006/main">
  <p:tag name="KSO_WM_UNIT_TEXT_FILL_FORE_SCHEMECOLOR_INDEX_BRIGHTNESS" val="0"/>
  <p:tag name="KSO_WM_UNIT_TEXT_FILL_FORE_SCHEMECOLOR_INDEX" val="14"/>
  <p:tag name="KSO_WM_UNIT_TEXT_FILL_TYPE" val="1"/>
  <p:tag name="KSO_WM_BEAUTIFY_FLAG" val=""/>
</p:tagLst>
</file>

<file path=ppt/tags/tag239.xml><?xml version="1.0" encoding="utf-8"?>
<p:tagLst xmlns:p="http://schemas.openxmlformats.org/presentationml/2006/main">
  <p:tag name="KSO_WM_BEAUTIFY_FLAG" val=""/>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40.xml><?xml version="1.0" encoding="utf-8"?>
<p:tagLst xmlns:p="http://schemas.openxmlformats.org/presentationml/2006/main">
  <p:tag name="KSO_WM_UNIT_TEXT_FILL_FORE_SCHEMECOLOR_INDEX_BRIGHTNESS" val="0"/>
  <p:tag name="KSO_WM_UNIT_TEXT_FILL_FORE_SCHEMECOLOR_INDEX" val="14"/>
  <p:tag name="KSO_WM_UNIT_TEXT_FILL_TYPE" val="1"/>
  <p:tag name="KSO_WM_BEAUTIFY_FLAG" val=""/>
</p:tagLst>
</file>

<file path=ppt/tags/tag241.xml><?xml version="1.0" encoding="utf-8"?>
<p:tagLst xmlns:p="http://schemas.openxmlformats.org/presentationml/2006/main">
  <p:tag name="KSO_WM_UNIT_TEXT_FILL_FORE_SCHEMECOLOR_INDEX_BRIGHTNESS" val="0"/>
  <p:tag name="KSO_WM_UNIT_TEXT_FILL_FORE_SCHEMECOLOR_INDEX" val="14"/>
  <p:tag name="KSO_WM_UNIT_TEXT_FILL_TYPE" val="1"/>
  <p:tag name="KSO_WM_BEAUTIFY_FLAG" val=""/>
</p:tagLst>
</file>

<file path=ppt/tags/tag242.xml><?xml version="1.0" encoding="utf-8"?>
<p:tagLst xmlns:p="http://schemas.openxmlformats.org/presentationml/2006/main">
  <p:tag name="KSO_WM_BEAUTIFY_FLAG" val=""/>
</p:tagLst>
</file>

<file path=ppt/tags/tag243.xml><?xml version="1.0" encoding="utf-8"?>
<p:tagLst xmlns:p="http://schemas.openxmlformats.org/presentationml/2006/main">
  <p:tag name="KSO_WM_BEAUTIFY_FLAG" val=""/>
</p:tagLst>
</file>

<file path=ppt/tags/tag244.xml><?xml version="1.0" encoding="utf-8"?>
<p:tagLst xmlns:p="http://schemas.openxmlformats.org/presentationml/2006/main">
  <p:tag name="KSO_WM_UNIT_TEXT_FILL_FORE_SCHEMECOLOR_INDEX_BRIGHTNESS" val="0"/>
  <p:tag name="KSO_WM_UNIT_TEXT_FILL_FORE_SCHEMECOLOR_INDEX" val="14"/>
  <p:tag name="KSO_WM_UNIT_TEXT_FILL_TYPE" val="1"/>
  <p:tag name="KSO_WM_BEAUTIFY_FLAG" val=""/>
</p:tagLst>
</file>

<file path=ppt/tags/tag245.xml><?xml version="1.0" encoding="utf-8"?>
<p:tagLst xmlns:p="http://schemas.openxmlformats.org/presentationml/2006/main">
  <p:tag name="KSO_WM_UNIT_TEXT_FILL_FORE_SCHEMECOLOR_INDEX_BRIGHTNESS" val="0"/>
  <p:tag name="KSO_WM_UNIT_TEXT_FILL_FORE_SCHEMECOLOR_INDEX" val="14"/>
  <p:tag name="KSO_WM_UNIT_TEXT_FILL_TYPE" val="1"/>
  <p:tag name="KSO_WM_BEAUTIFY_FLAG" val=""/>
</p:tagLst>
</file>

<file path=ppt/tags/tag246.xml><?xml version="1.0" encoding="utf-8"?>
<p:tagLst xmlns:p="http://schemas.openxmlformats.org/presentationml/2006/main">
  <p:tag name="KSO_WM_BEAUTIFY_FLAG" val=""/>
</p:tagLst>
</file>

<file path=ppt/tags/tag247.xml><?xml version="1.0" encoding="utf-8"?>
<p:tagLst xmlns:p="http://schemas.openxmlformats.org/presentationml/2006/main">
  <p:tag name="KSO_WM_UNIT_TEXT_FILL_FORE_SCHEMECOLOR_INDEX_BRIGHTNESS" val="0"/>
  <p:tag name="KSO_WM_UNIT_TEXT_FILL_FORE_SCHEMECOLOR_INDEX" val="14"/>
  <p:tag name="KSO_WM_UNIT_TEXT_FILL_TYPE" val="1"/>
  <p:tag name="KSO_WM_BEAUTIFY_FLAG" val=""/>
</p:tagLst>
</file>

<file path=ppt/tags/tag248.xml><?xml version="1.0" encoding="utf-8"?>
<p:tagLst xmlns:p="http://schemas.openxmlformats.org/presentationml/2006/main">
  <p:tag name="KSO_WM_UNIT_TEXT_FILL_FORE_SCHEMECOLOR_INDEX_BRIGHTNESS" val="0"/>
  <p:tag name="KSO_WM_UNIT_TEXT_FILL_FORE_SCHEMECOLOR_INDEX" val="14"/>
  <p:tag name="KSO_WM_UNIT_TEXT_FILL_TYPE" val="1"/>
  <p:tag name="KSO_WM_BEAUTIFY_FLAG" val=""/>
</p:tagLst>
</file>

<file path=ppt/tags/tag249.xml><?xml version="1.0" encoding="utf-8"?>
<p:tagLst xmlns:p="http://schemas.openxmlformats.org/presentationml/2006/main">
  <p:tag name="KSO_WM_BEAUTIFY_FLAG" val=""/>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50.xml><?xml version="1.0" encoding="utf-8"?>
<p:tagLst xmlns:p="http://schemas.openxmlformats.org/presentationml/2006/main">
  <p:tag name="KSO_WM_UNIT_TEXT_FILL_FORE_SCHEMECOLOR_INDEX_BRIGHTNESS" val="0"/>
  <p:tag name="KSO_WM_UNIT_TEXT_FILL_FORE_SCHEMECOLOR_INDEX" val="14"/>
  <p:tag name="KSO_WM_UNIT_TEXT_FILL_TYPE" val="1"/>
  <p:tag name="KSO_WM_BEAUTIFY_FLAG" val=""/>
</p:tagLst>
</file>

<file path=ppt/tags/tag251.xml><?xml version="1.0" encoding="utf-8"?>
<p:tagLst xmlns:p="http://schemas.openxmlformats.org/presentationml/2006/main">
  <p:tag name="KSO_WM_UNIT_TEXT_FILL_FORE_SCHEMECOLOR_INDEX_BRIGHTNESS" val="0"/>
  <p:tag name="KSO_WM_UNIT_TEXT_FILL_FORE_SCHEMECOLOR_INDEX" val="14"/>
  <p:tag name="KSO_WM_UNIT_TEXT_FILL_TYPE" val="1"/>
  <p:tag name="KSO_WM_BEAUTIFY_FLAG" val=""/>
</p:tagLst>
</file>

<file path=ppt/tags/tag252.xml><?xml version="1.0" encoding="utf-8"?>
<p:tagLst xmlns:p="http://schemas.openxmlformats.org/presentationml/2006/main">
  <p:tag name="KSO_WM_BEAUTIFY_FLAG" val=""/>
</p:tagLst>
</file>

<file path=ppt/tags/tag253.xml><?xml version="1.0" encoding="utf-8"?>
<p:tagLst xmlns:p="http://schemas.openxmlformats.org/presentationml/2006/main">
  <p:tag name="KSO_WM_UNIT_TEXT_FILL_FORE_SCHEMECOLOR_INDEX_BRIGHTNESS" val="0"/>
  <p:tag name="KSO_WM_UNIT_TEXT_FILL_FORE_SCHEMECOLOR_INDEX" val="14"/>
  <p:tag name="KSO_WM_UNIT_TEXT_FILL_TYPE" val="1"/>
  <p:tag name="KSO_WM_BEAUTIFY_FLAG" val=""/>
</p:tagLst>
</file>

<file path=ppt/tags/tag254.xml><?xml version="1.0" encoding="utf-8"?>
<p:tagLst xmlns:p="http://schemas.openxmlformats.org/presentationml/2006/main">
  <p:tag name="KSO_WM_UNIT_TEXT_FILL_FORE_SCHEMECOLOR_INDEX_BRIGHTNESS" val="0"/>
  <p:tag name="KSO_WM_UNIT_TEXT_FILL_FORE_SCHEMECOLOR_INDEX" val="14"/>
  <p:tag name="KSO_WM_UNIT_TEXT_FILL_TYPE" val="1"/>
  <p:tag name="KSO_WM_BEAUTIFY_FLAG" val=""/>
</p:tagLst>
</file>

<file path=ppt/tags/tag255.xml><?xml version="1.0" encoding="utf-8"?>
<p:tagLst xmlns:p="http://schemas.openxmlformats.org/presentationml/2006/main">
  <p:tag name="KSO_WM_BEAUTIFY_FLAG" val=""/>
</p:tagLst>
</file>

<file path=ppt/tags/tag256.xml><?xml version="1.0" encoding="utf-8"?>
<p:tagLst xmlns:p="http://schemas.openxmlformats.org/presentationml/2006/main">
  <p:tag name="KSO_WM_UNIT_TEXT_FILL_FORE_SCHEMECOLOR_INDEX_BRIGHTNESS" val="0"/>
  <p:tag name="KSO_WM_UNIT_TEXT_FILL_FORE_SCHEMECOLOR_INDEX" val="14"/>
  <p:tag name="KSO_WM_UNIT_TEXT_FILL_TYPE" val="1"/>
  <p:tag name="KSO_WM_BEAUTIFY_FLAG" val=""/>
</p:tagLst>
</file>

<file path=ppt/tags/tag257.xml><?xml version="1.0" encoding="utf-8"?>
<p:tagLst xmlns:p="http://schemas.openxmlformats.org/presentationml/2006/main">
  <p:tag name="KSO_WM_BEAUTIFY_FLAG" val=""/>
</p:tagLst>
</file>

<file path=ppt/tags/tag258.xml><?xml version="1.0" encoding="utf-8"?>
<p:tagLst xmlns:p="http://schemas.openxmlformats.org/presentationml/2006/main">
  <p:tag name="KSO_WM_UNIT_TEXT_FILL_FORE_SCHEMECOLOR_INDEX_BRIGHTNESS" val="0"/>
  <p:tag name="KSO_WM_UNIT_TEXT_FILL_FORE_SCHEMECOLOR_INDEX" val="14"/>
  <p:tag name="KSO_WM_UNIT_TEXT_FILL_TYPE" val="1"/>
  <p:tag name="KSO_WM_BEAUTIFY_FLAG" val=""/>
</p:tagLst>
</file>

<file path=ppt/tags/tag259.xml><?xml version="1.0" encoding="utf-8"?>
<p:tagLst xmlns:p="http://schemas.openxmlformats.org/presentationml/2006/main">
  <p:tag name="KSO_WM_BEAUTIFY_FLAG" val=""/>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60.xml><?xml version="1.0" encoding="utf-8"?>
<p:tagLst xmlns:p="http://schemas.openxmlformats.org/presentationml/2006/main">
  <p:tag name="KSO_WPP_MARK_KEY" val="bc8be0d7-8a8c-4287-9672-c21acd0139fe"/>
  <p:tag name="COMMONDATA" val="eyJoZGlkIjoiMzRkZjMyMThkNjZhYzE4NGZjYzVkNWE5NGM1MzIzNmEifQ=="/>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y"/>
  <p:tag name="KSO_WM_UNIT_INDEX" val="3"/>
  <p:tag name="KSO_WM_UNIT_ID" val="_1*y*3"/>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y"/>
  <p:tag name="KSO_WM_UNIT_INDEX" val="2"/>
  <p:tag name="KSO_WM_UNIT_ID" val="_11*y*2"/>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y"/>
  <p:tag name="KSO_WM_UNIT_INDEX" val="1"/>
  <p:tag name="KSO_WM_UNIT_ID" val="_11*y*1"/>
  <p:tag name="KSO_WM_UNIT_BK_DARK_LIGHT" val="2"/>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2.xml><?xml version="1.0" encoding="utf-8"?>
<p:tagLst xmlns:p="http://schemas.openxmlformats.org/presentationml/2006/main">
  <p:tag name="KSO_WM_UNIT_BLOCK" val="0"/>
  <p:tag name="KSO_WM_UNIT_DEC_AREA_ID" val="7b871ce8eee148579fd85bd3c23126b4"/>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83.xml><?xml version="1.0" encoding="utf-8"?>
<p:tagLst xmlns:p="http://schemas.openxmlformats.org/presentationml/2006/main">
  <p:tag name="KSO_WM_UNIT_BLOCK" val="0"/>
  <p:tag name="KSO_WM_UNIT_DEC_AREA_ID" val="ca1115f0f47d4c1291c326c03702748c"/>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84.xml><?xml version="1.0" encoding="utf-8"?>
<p:tagLst xmlns:p="http://schemas.openxmlformats.org/presentationml/2006/main">
  <p:tag name="KSO_WM_UNIT_BLOCK" val="0"/>
  <p:tag name="KSO_WM_UNIT_DEC_AREA_ID" val="d76bc3703c1943e485309e95ebf56c19"/>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85.xml><?xml version="1.0" encoding="utf-8"?>
<p:tagLst xmlns:p="http://schemas.openxmlformats.org/presentationml/2006/main">
  <p:tag name="KSO_WM_UNIT_BLOCK" val="0"/>
  <p:tag name="KSO_WM_UNIT_DEC_AREA_ID" val="41d1fc9bee884b85b209961104df8a27"/>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86.xml><?xml version="1.0" encoding="utf-8"?>
<p:tagLst xmlns:p="http://schemas.openxmlformats.org/presentationml/2006/main">
  <p:tag name="KSO_WM_UNIT_BLOCK" val="0"/>
  <p:tag name="KSO_WM_UNIT_SM_LIMIT_TYPE" val="0"/>
  <p:tag name="KSO_WM_UNIT_DEC_AREA_ID" val="be96dcbf57054efdb6a1b821ec819242"/>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UNIT_DECORATE_INFO" val="{&quot;ReferentInfo&quot;:{&quot;Id&quot;:&quot;slide&quot;,&quot;X&quot;:{&quot;Pos&quot;:2},&quot;Y&quot;:{&quot;Pos&quot;:2}},&quot;DecorateInfoX&quot;:{&quot;Pos&quot;:2,&quot;IsAbs&quot;:true},&quot;DecorateInfoY&quot;:{&quot;Pos&quot;:2,&quot;IsAbs&quot;:true},&quot;DecorateInfoW&quot;:{&quot;IsAbs&quot;:true},&quot;DecorateInfoH&quot;:{&quot;IsAbs&quot;:true},&quot;whChangeMode&quot;:0}"/>
</p:tagLst>
</file>

<file path=ppt/tags/tag87.xml><?xml version="1.0" encoding="utf-8"?>
<p:tagLst xmlns:p="http://schemas.openxmlformats.org/presentationml/2006/main">
  <p:tag name="KSO_WM_UNIT_BLOCK" val="0"/>
  <p:tag name="KSO_WM_UNIT_SM_LIMIT_TYPE" val="2"/>
  <p:tag name="KSO_WM_UNIT_DEC_AREA_ID" val="1789ab0bb33b4f70aeb0a5e8b3c928e2"/>
  <p:tag name="KSO_WM_UNIT_DECORATE_INFO" val="{&quot;ReferentInfo&quot;:{&quot;Id&quot;:&quot;slide&quot;,&quot;X&quot;:{&quot;Pos&quot;:1},&quot;Y&quot;:{&quot;Pos&quot;:1}},&quot;DecorateInfoX&quot;:{&quot;Pos&quot;:1,&quot;IsAbs&quot;:true},&quot;DecorateInfoY&quot;:{&quot;Pos&quot;:1,&quot;IsAbs&quot;:true},&quot;DecorateInfoW&quot;:{&quot;IsAbs&quot;:false},&quot;DecorateInfoH&quot;:{&quot;IsAbs&quot;:false},&quot;whChangeMode&quot;:0}"/>
  <p:tag name="KSO_WM_SLIDE_BACKGROUND_TYPE" val="frame"/>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3*i*1"/>
  <p:tag name="KSO_WM_UNIT_BK_DARK_LIGHT" val="2"/>
  <p:tag name="KSO_WM_UNIT_LAYERLEVEL" val="1"/>
  <p:tag name="KSO_WM_TAG_VERSION" val="1.0"/>
  <p:tag name="KSO_WM_BEAUTIFY_FLAG" val="#wm#"/>
</p:tagLst>
</file>

<file path=ppt/tags/tag88.xml><?xml version="1.0" encoding="utf-8"?>
<p:tagLst xmlns:p="http://schemas.openxmlformats.org/presentationml/2006/main">
  <p:tag name="KSO_WM_UNIT_BLOCK" val="0"/>
  <p:tag name="KSO_WM_UNIT_DEC_AREA_ID" val="a530b65c961b404aaf5122b7a6d131e7"/>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i*1"/>
  <p:tag name="KSO_WM_UNIT_LAYERLEVEL" val="1"/>
  <p:tag name="KSO_WM_TAG_VERSION" val="1.0"/>
  <p:tag name="KSO_WM_BEAUTIFY_FLAG" val="#wm#"/>
  <p:tag name="KSO_WM_UNIT_TYPE" val="i"/>
  <p:tag name="KSO_WM_UNIT_INDEX" val="1"/>
  <p:tag name="KSO_WM_UNIT_SM_LIMIT_TYPE" val="0"/>
  <p:tag name="KSO_WM_UNIT_DECORATE_INFO" val="{&quot;ReferentInfo&quot;:{&quot;Id&quot;:&quot;slide&quot;,&quot;X&quot;:{&quot;Pos&quot;:2},&quot;Y&quot;:{&quot;Pos&quot;:2}},&quot;DecorateInfoX&quot;:{&quot;Pos&quot;:2,&quot;IsAbs&quot;:true},&quot;DecorateInfoY&quot;:{&quot;Pos&quot;:2,&quot;IsAbs&quot;:true},&quot;DecorateInfoW&quot;:{&quot;IsAbs&quot;:true},&quot;DecorateInfoH&quot;:{&quot;IsAbs&quot;:true},&quot;whChangeMode&quot;:0}"/>
</p:tagLst>
</file>

<file path=ppt/tags/tag89.xml><?xml version="1.0" encoding="utf-8"?>
<p:tagLst xmlns:p="http://schemas.openxmlformats.org/presentationml/2006/main">
  <p:tag name="KSO_WM_UNIT_BLOCK" val="0"/>
  <p:tag name="KSO_WM_UNIT_DEC_AREA_ID" val="04503e3a42cd4635a23614d8fee82a48"/>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p="http://schemas.openxmlformats.org/presentationml/2006/main">
  <p:tag name="KSO_WM_UNIT_BLOCK" val="0"/>
  <p:tag name="KSO_WM_UNIT_DEC_AREA_ID" val="c1b145c8745e4ca988658ab83c19132c"/>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1.xml><?xml version="1.0" encoding="utf-8"?>
<p:tagLst xmlns:p="http://schemas.openxmlformats.org/presentationml/2006/main">
  <p:tag name="KSO_WM_UNIT_BLOCK" val="0"/>
  <p:tag name="KSO_WM_UNIT_DEC_AREA_ID" val="7fc72454d8644a24967fed381c5bc243"/>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2.xml><?xml version="1.0" encoding="utf-8"?>
<p:tagLst xmlns:p="http://schemas.openxmlformats.org/presentationml/2006/main">
  <p:tag name="KSO_WM_UNIT_BLOCK" val="0"/>
  <p:tag name="KSO_WM_UNIT_DEC_AREA_ID" val="e203cbe07fc3453eb4925e402510fe3d"/>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3.xml><?xml version="1.0" encoding="utf-8"?>
<p:tagLst xmlns:p="http://schemas.openxmlformats.org/presentationml/2006/main">
  <p:tag name="KSO_WM_UNIT_BLOCK" val="0"/>
  <p:tag name="KSO_WM_UNIT_DEC_AREA_ID" val="88434ea1f3e94bf3a8d6ffcc1016c208"/>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4.xml><?xml version="1.0" encoding="utf-8"?>
<p:tagLst xmlns:p="http://schemas.openxmlformats.org/presentationml/2006/main">
  <p:tag name="KSO_WM_UNIT_BLOCK" val="0"/>
  <p:tag name="KSO_WM_UNIT_SM_LIMIT_TYPE" val="2"/>
  <p:tag name="KSO_WM_UNIT_DEC_AREA_ID" val="7c2804990039439db195fe4d50bf1702"/>
  <p:tag name="KSO_WM_UNIT_DECORATE_INFO" val="{&quot;ReferentInfo&quot;:{&quot;Id&quot;:&quot;slide&quot;,&quot;X&quot;:{&quot;Pos&quot;:0},&quot;Y&quot;:{&quot;Pos&quot;:1}},&quot;DecorateInfoX&quot;:{&quot;Pos&quot;:0,&quot;IsAbs&quot;:true},&quot;DecorateInfoY&quot;:{&quot;Pos&quot;:1,&quot;IsAbs&quot;:true},&quot;DecorateInfoW&quot;:{&quot;IsAbs&quot;:false},&quot;DecorateInfoH&quot;:{&quot;IsAbs&quot;:false},&quot;whChangeMode&quot;:0}"/>
  <p:tag name="KSO_WM_SLIDE_BACKGROUND_TYPE" val="leftRight"/>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4*i*1"/>
  <p:tag name="KSO_WM_UNIT_BK_DARK_LIGHT" val="2"/>
  <p:tag name="KSO_WM_UNIT_LAYERLEVEL" val="1"/>
  <p:tag name="KSO_WM_TAG_VERSION" val="1.0"/>
  <p:tag name="KSO_WM_BEAUTIFY_FLAG" val="#wm#"/>
</p:tagLst>
</file>

<file path=ppt/tags/tag95.xml><?xml version="1.0" encoding="utf-8"?>
<p:tagLst xmlns:p="http://schemas.openxmlformats.org/presentationml/2006/main">
  <p:tag name="KSO_WM_UNIT_BLOCK" val="0"/>
  <p:tag name="KSO_WM_UNIT_DEC_AREA_ID" val="948e6031da614340affdc046842befaa"/>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96.xml><?xml version="1.0" encoding="utf-8"?>
<p:tagLst xmlns:p="http://schemas.openxmlformats.org/presentationml/2006/main">
  <p:tag name="KSO_WM_UNIT_BLOCK" val="0"/>
  <p:tag name="KSO_WM_UNIT_DEC_AREA_ID" val="9131d75d80194c2c9d9f69f42520590d"/>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97.xml><?xml version="1.0" encoding="utf-8"?>
<p:tagLst xmlns:p="http://schemas.openxmlformats.org/presentationml/2006/main">
  <p:tag name="KSO_WM_UNIT_BLOCK" val="0"/>
  <p:tag name="KSO_WM_UNIT_DEC_AREA_ID" val="0c924cd95cc44086ad6dfb4338a5575c"/>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98.xml><?xml version="1.0" encoding="utf-8"?>
<p:tagLst xmlns:p="http://schemas.openxmlformats.org/presentationml/2006/main">
  <p:tag name="KSO_WM_UNIT_BLOCK" val="0"/>
  <p:tag name="KSO_WM_UNIT_DEC_AREA_ID" val="e9ef272211894f608469170c1d9ac0f7"/>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99.xml><?xml version="1.0" encoding="utf-8"?>
<p:tagLst xmlns:p="http://schemas.openxmlformats.org/presentationml/2006/main">
  <p:tag name="KSO_WM_UNIT_BLOCK" val="0"/>
  <p:tag name="KSO_WM_UNIT_DEC_AREA_ID" val="68aea77f14874336b0f51a8f7d2c06e8"/>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heme/theme1.xml><?xml version="1.0" encoding="utf-8"?>
<a:theme xmlns:a="http://schemas.openxmlformats.org/drawingml/2006/main" name="1_Office 主题​​">
  <a:themeElements>
    <a:clrScheme name="">
      <a:dk1>
        <a:srgbClr val="000000"/>
      </a:dk1>
      <a:lt1>
        <a:srgbClr val="FFFFFF"/>
      </a:lt1>
      <a:dk2>
        <a:srgbClr val="E7E0D6"/>
      </a:dk2>
      <a:lt2>
        <a:srgbClr val="F1ECE6"/>
      </a:lt2>
      <a:accent1>
        <a:srgbClr val="A00000"/>
      </a:accent1>
      <a:accent2>
        <a:srgbClr val="84350C"/>
      </a:accent2>
      <a:accent3>
        <a:srgbClr val="6E5210"/>
      </a:accent3>
      <a:accent4>
        <a:srgbClr val="566211"/>
      </a:accent4>
      <a:accent5>
        <a:srgbClr val="446F31"/>
      </a:accent5>
      <a:accent6>
        <a:srgbClr val="347551"/>
      </a:accent6>
      <a:hlink>
        <a:srgbClr val="495AC3"/>
      </a:hlink>
      <a:folHlink>
        <a:srgbClr val="725E82"/>
      </a:folHlink>
    </a:clrScheme>
    <a:fontScheme name="中国风">
      <a:majorFont>
        <a:latin typeface="隶书"/>
        <a:ea typeface="汉仪尚巍手书W"/>
        <a:cs typeface=""/>
      </a:majorFont>
      <a:minorFont>
        <a:latin typeface="隶书"/>
        <a:ea typeface="隶书"/>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
    <a:dk1>
      <a:srgbClr val="000000"/>
    </a:dk1>
    <a:lt1>
      <a:srgbClr val="FFFFFF"/>
    </a:lt1>
    <a:dk2>
      <a:srgbClr val="E7E0D6"/>
    </a:dk2>
    <a:lt2>
      <a:srgbClr val="F1ECE6"/>
    </a:lt2>
    <a:accent1>
      <a:srgbClr val="A00000"/>
    </a:accent1>
    <a:accent2>
      <a:srgbClr val="84350C"/>
    </a:accent2>
    <a:accent3>
      <a:srgbClr val="6E5210"/>
    </a:accent3>
    <a:accent4>
      <a:srgbClr val="566211"/>
    </a:accent4>
    <a:accent5>
      <a:srgbClr val="446F31"/>
    </a:accent5>
    <a:accent6>
      <a:srgbClr val="347551"/>
    </a:accent6>
    <a:hlink>
      <a:srgbClr val="495AC3"/>
    </a:hlink>
    <a:folHlink>
      <a:srgbClr val="725E82"/>
    </a:folHlink>
  </a:clrScheme>
</a:themeOverride>
</file>

<file path=docProps/app.xml><?xml version="1.0" encoding="utf-8"?>
<Properties xmlns="http://schemas.openxmlformats.org/officeDocument/2006/extended-properties" xmlns:vt="http://schemas.openxmlformats.org/officeDocument/2006/docPropsVTypes">
  <TotalTime>0</TotalTime>
  <Words>6597</Words>
  <Application>WPS 演示</Application>
  <PresentationFormat>全屏显示(4:3)</PresentationFormat>
  <Paragraphs>292</Paragraphs>
  <Slides>17</Slides>
  <Notes>34</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17</vt:i4>
      </vt:variant>
    </vt:vector>
  </HeadingPairs>
  <TitlesOfParts>
    <vt:vector size="34" baseType="lpstr">
      <vt:lpstr>Arial</vt:lpstr>
      <vt:lpstr>宋体</vt:lpstr>
      <vt:lpstr>Wingdings</vt:lpstr>
      <vt:lpstr>隶书</vt:lpstr>
      <vt:lpstr>汉仪尚巍手书W</vt:lpstr>
      <vt:lpstr>思源宋体-超粗体 Bold</vt:lpstr>
      <vt:lpstr>モトヤ古印体 Bold</vt:lpstr>
      <vt:lpstr>Yu Gothic</vt:lpstr>
      <vt:lpstr>华文隶书</vt:lpstr>
      <vt:lpstr>Times New Roman</vt:lpstr>
      <vt:lpstr>zihun50hao-baigetianxingti</vt:lpstr>
      <vt:lpstr>Wingdings</vt:lpstr>
      <vt:lpstr>思源宋体-粗体 Bold</vt:lpstr>
      <vt:lpstr>微软雅黑</vt:lpstr>
      <vt:lpstr>Arial Unicode MS</vt:lpstr>
      <vt:lpstr>Calibri</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Guilddesign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Sung Ha, Park</dc:creator>
  <cp:lastModifiedBy>七七</cp:lastModifiedBy>
  <cp:revision>167</cp:revision>
  <dcterms:created xsi:type="dcterms:W3CDTF">2004-08-26T06:30:00Z</dcterms:created>
  <dcterms:modified xsi:type="dcterms:W3CDTF">2023-08-12T07:53:37Z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2052-11.1.0.14309</vt:lpwstr>
  </property>
  <property fmtid="{D5CDD505-2E9C-101B-9397-08002B2CF9AE}" pid="3" name="ICV">
    <vt:lpwstr>E37BF1894EFD4276A19432BCDBCF47C8_13</vt:lpwstr>
  </property>
</Properties>
</file>